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7" r:id="rId2"/>
    <p:sldId id="257" r:id="rId3"/>
    <p:sldId id="285" r:id="rId4"/>
    <p:sldId id="288" r:id="rId5"/>
    <p:sldId id="259" r:id="rId6"/>
    <p:sldId id="289" r:id="rId7"/>
    <p:sldId id="261" r:id="rId8"/>
    <p:sldId id="262" r:id="rId9"/>
    <p:sldId id="286" r:id="rId10"/>
    <p:sldId id="265" r:id="rId11"/>
    <p:sldId id="291" r:id="rId12"/>
    <p:sldId id="266" r:id="rId13"/>
    <p:sldId id="290" r:id="rId14"/>
    <p:sldId id="268" r:id="rId15"/>
    <p:sldId id="292" r:id="rId16"/>
    <p:sldId id="270" r:id="rId17"/>
    <p:sldId id="271" r:id="rId18"/>
    <p:sldId id="293" r:id="rId19"/>
    <p:sldId id="294" r:id="rId20"/>
    <p:sldId id="296" r:id="rId21"/>
    <p:sldId id="295" r:id="rId22"/>
    <p:sldId id="274" r:id="rId23"/>
    <p:sldId id="297" r:id="rId24"/>
    <p:sldId id="276" r:id="rId25"/>
    <p:sldId id="277" r:id="rId26"/>
    <p:sldId id="278" r:id="rId27"/>
    <p:sldId id="298" r:id="rId28"/>
    <p:sldId id="280" r:id="rId29"/>
    <p:sldId id="302" r:id="rId30"/>
    <p:sldId id="299" r:id="rId31"/>
    <p:sldId id="300" r:id="rId32"/>
    <p:sldId id="301" r:id="rId33"/>
    <p:sldId id="303" r:id="rId34"/>
  </p:sldIdLst>
  <p:sldSz cx="14389100" cy="7912100"/>
  <p:notesSz cx="14389100" cy="7912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32C"/>
    <a:srgbClr val="D4BA0F"/>
    <a:srgbClr val="FAEB6F"/>
    <a:srgbClr val="F7E651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750" y="72"/>
      </p:cViewPr>
      <p:guideLst>
        <p:guide orient="horz" pos="2880"/>
        <p:guide pos="21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9182" y="2452751"/>
            <a:ext cx="12230735" cy="1661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58365" y="4430776"/>
            <a:ext cx="10072370" cy="1978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9455" y="1819783"/>
            <a:ext cx="6259258" cy="5221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10386" y="1819783"/>
            <a:ext cx="6259258" cy="5221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183" y="2457881"/>
            <a:ext cx="12230735" cy="27699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58365" y="4483524"/>
            <a:ext cx="1007237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7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4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1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5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2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19455" y="7358253"/>
            <a:ext cx="3309493" cy="276999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92294" y="7358253"/>
            <a:ext cx="46045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360152" y="7358253"/>
            <a:ext cx="3309493" cy="276999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04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9455" y="316484"/>
            <a:ext cx="12950190" cy="12659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9455" y="1819783"/>
            <a:ext cx="12950190" cy="5221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92294" y="7358253"/>
            <a:ext cx="4604512" cy="395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19455" y="7358253"/>
            <a:ext cx="3309493" cy="395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60152" y="7358253"/>
            <a:ext cx="3309493" cy="395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3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6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" y="0"/>
            <a:ext cx="14381763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8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5" y="0"/>
            <a:ext cx="14384252" cy="791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389100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1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389099" cy="7912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" y="0"/>
            <a:ext cx="14376233" cy="791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8BEA9B6-D74C-CA52-44A2-E899BA9F7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/>
          <a:stretch/>
        </p:blipFill>
        <p:spPr>
          <a:xfrm>
            <a:off x="5689902" y="0"/>
            <a:ext cx="8699198" cy="79121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4237D4-B9E7-311A-919A-921E24282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384253" cy="7912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07749E-F447-7D28-502F-0A911E8EC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34" y="5337169"/>
            <a:ext cx="6918974" cy="3931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ED9FD-E734-FAC7-2E17-BF542AF07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70" y="4690702"/>
            <a:ext cx="6571501" cy="103022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13E8145-8DD0-15E8-B301-68F47AC19FDB}"/>
              </a:ext>
            </a:extLst>
          </p:cNvPr>
          <p:cNvGrpSpPr/>
          <p:nvPr/>
        </p:nvGrpSpPr>
        <p:grpSpPr>
          <a:xfrm>
            <a:off x="1554651" y="2114524"/>
            <a:ext cx="2328677" cy="2325629"/>
            <a:chOff x="1554651" y="2114524"/>
            <a:chExt cx="2328677" cy="2325629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814B951-C804-F241-125F-133E5E89506E}"/>
                </a:ext>
              </a:extLst>
            </p:cNvPr>
            <p:cNvSpPr/>
            <p:nvPr/>
          </p:nvSpPr>
          <p:spPr>
            <a:xfrm>
              <a:off x="1857673" y="2382137"/>
              <a:ext cx="1907877" cy="1907877"/>
            </a:xfrm>
            <a:prstGeom prst="ellipse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772F8F1-D7E8-1606-CC0C-19CAA5AAC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651" y="2114524"/>
              <a:ext cx="2328677" cy="232562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0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8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" y="0"/>
            <a:ext cx="14384252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6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389099" cy="7912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внеш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594F9003-7B37-E577-A8BD-66F72D0A3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32" y="-100204"/>
            <a:ext cx="9298417" cy="80203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FB8CAA-46AC-00CF-CB9D-B31A2E1E0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204"/>
            <a:ext cx="14602941" cy="803239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B9BCA3F-B610-7EC2-8935-7D2663FBA1F2}"/>
              </a:ext>
            </a:extLst>
          </p:cNvPr>
          <p:cNvGrpSpPr/>
          <p:nvPr/>
        </p:nvGrpSpPr>
        <p:grpSpPr>
          <a:xfrm>
            <a:off x="1678903" y="2075430"/>
            <a:ext cx="2566421" cy="2264669"/>
            <a:chOff x="1678903" y="2075430"/>
            <a:chExt cx="2566421" cy="226466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C886D5F-616C-5E49-AD36-756EDDEA8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509" y="2128391"/>
              <a:ext cx="1283211" cy="149657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CF3969A-CF93-747E-56C8-38EEE1EFA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903" y="2075430"/>
              <a:ext cx="2566421" cy="2264669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690B4C-6A81-F10E-B187-C27145B8E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06" y="5366511"/>
            <a:ext cx="5779020" cy="39319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38B66AF2-8AAF-AD0D-7B08-43CFEC8B6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82" y="4704335"/>
            <a:ext cx="5401067" cy="960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0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8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" y="0"/>
            <a:ext cx="14384252" cy="791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D46E4F-DFED-557E-3D7A-F8F870F84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350" y="6089649"/>
            <a:ext cx="1822451" cy="18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86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" y="-65315"/>
            <a:ext cx="14384252" cy="64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2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1"/>
            <a:ext cx="14387830" cy="1204595"/>
            <a:chOff x="0" y="251"/>
            <a:chExt cx="14387830" cy="1204595"/>
          </a:xfrm>
        </p:grpSpPr>
        <p:sp>
          <p:nvSpPr>
            <p:cNvPr id="3" name="object 3"/>
            <p:cNvSpPr/>
            <p:nvPr/>
          </p:nvSpPr>
          <p:spPr>
            <a:xfrm>
              <a:off x="0" y="251"/>
              <a:ext cx="14387830" cy="1204595"/>
            </a:xfrm>
            <a:custGeom>
              <a:avLst/>
              <a:gdLst/>
              <a:ahLst/>
              <a:cxnLst/>
              <a:rect l="l" t="t" r="r" b="b"/>
              <a:pathLst>
                <a:path w="14387830" h="1204595">
                  <a:moveTo>
                    <a:pt x="14387320" y="0"/>
                  </a:moveTo>
                  <a:lnTo>
                    <a:pt x="0" y="0"/>
                  </a:lnTo>
                  <a:lnTo>
                    <a:pt x="0" y="1204023"/>
                  </a:lnTo>
                  <a:lnTo>
                    <a:pt x="14387320" y="1204023"/>
                  </a:lnTo>
                  <a:lnTo>
                    <a:pt x="14387320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4337" y="500320"/>
              <a:ext cx="5374231" cy="4874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4984" y="394815"/>
              <a:ext cx="461422" cy="54740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936D1C2-F8EF-BB07-7CA1-F3AE1F9D4BCD}"/>
              </a:ext>
            </a:extLst>
          </p:cNvPr>
          <p:cNvGrpSpPr/>
          <p:nvPr/>
        </p:nvGrpSpPr>
        <p:grpSpPr>
          <a:xfrm>
            <a:off x="2308730" y="1537129"/>
            <a:ext cx="1856105" cy="2555410"/>
            <a:chOff x="2308730" y="1537129"/>
            <a:chExt cx="1856105" cy="2555410"/>
          </a:xfrm>
        </p:grpSpPr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979701DB-F06C-44EA-80D8-ABC14749568C}"/>
                </a:ext>
              </a:extLst>
            </p:cNvPr>
            <p:cNvGrpSpPr/>
            <p:nvPr/>
          </p:nvGrpSpPr>
          <p:grpSpPr>
            <a:xfrm>
              <a:off x="2308730" y="3532543"/>
              <a:ext cx="1856105" cy="559996"/>
              <a:chOff x="2308730" y="3532543"/>
              <a:chExt cx="1856105" cy="559996"/>
            </a:xfrm>
          </p:grpSpPr>
          <p:grpSp>
            <p:nvGrpSpPr>
              <p:cNvPr id="6" name="object 6"/>
              <p:cNvGrpSpPr/>
              <p:nvPr/>
            </p:nvGrpSpPr>
            <p:grpSpPr>
              <a:xfrm>
                <a:off x="2558681" y="3532543"/>
                <a:ext cx="1351915" cy="236220"/>
                <a:chOff x="2558681" y="3532543"/>
                <a:chExt cx="1351915" cy="236220"/>
              </a:xfrm>
            </p:grpSpPr>
            <p:pic>
              <p:nvPicPr>
                <p:cNvPr id="7" name="object 7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558681" y="3532543"/>
                  <a:ext cx="181609" cy="231141"/>
                </a:xfrm>
                <a:prstGeom prst="rect">
                  <a:avLst/>
                </a:prstGeom>
              </p:spPr>
            </p:pic>
            <p:sp>
              <p:nvSpPr>
                <p:cNvPr id="8" name="object 8"/>
                <p:cNvSpPr/>
                <p:nvPr/>
              </p:nvSpPr>
              <p:spPr>
                <a:xfrm>
                  <a:off x="2766707" y="3593631"/>
                  <a:ext cx="1144270" cy="175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270" h="175260">
                      <a:moveTo>
                        <a:pt x="86514" y="0"/>
                      </a:moveTo>
                      <a:lnTo>
                        <a:pt x="52100" y="6660"/>
                      </a:lnTo>
                      <a:lnTo>
                        <a:pt x="24683" y="25053"/>
                      </a:lnTo>
                      <a:lnTo>
                        <a:pt x="6552" y="52794"/>
                      </a:lnTo>
                      <a:lnTo>
                        <a:pt x="0" y="87501"/>
                      </a:lnTo>
                      <a:lnTo>
                        <a:pt x="6728" y="122209"/>
                      </a:lnTo>
                      <a:lnTo>
                        <a:pt x="25591" y="149952"/>
                      </a:lnTo>
                      <a:lnTo>
                        <a:pt x="54608" y="168346"/>
                      </a:lnTo>
                      <a:lnTo>
                        <a:pt x="91796" y="175007"/>
                      </a:lnTo>
                      <a:lnTo>
                        <a:pt x="119864" y="171808"/>
                      </a:lnTo>
                      <a:lnTo>
                        <a:pt x="142731" y="162789"/>
                      </a:lnTo>
                      <a:lnTo>
                        <a:pt x="160520" y="148817"/>
                      </a:lnTo>
                      <a:lnTo>
                        <a:pt x="170776" y="134391"/>
                      </a:lnTo>
                      <a:lnTo>
                        <a:pt x="91796" y="134391"/>
                      </a:lnTo>
                      <a:lnTo>
                        <a:pt x="75220" y="131852"/>
                      </a:lnTo>
                      <a:lnTo>
                        <a:pt x="61213" y="124733"/>
                      </a:lnTo>
                      <a:lnTo>
                        <a:pt x="50610" y="113774"/>
                      </a:lnTo>
                      <a:lnTo>
                        <a:pt x="44248" y="99720"/>
                      </a:lnTo>
                      <a:lnTo>
                        <a:pt x="160477" y="99720"/>
                      </a:lnTo>
                      <a:lnTo>
                        <a:pt x="164968" y="68022"/>
                      </a:lnTo>
                      <a:lnTo>
                        <a:pt x="45568" y="68022"/>
                      </a:lnTo>
                      <a:lnTo>
                        <a:pt x="51595" y="56011"/>
                      </a:lnTo>
                      <a:lnTo>
                        <a:pt x="60593" y="46971"/>
                      </a:lnTo>
                      <a:lnTo>
                        <a:pt x="72316" y="41275"/>
                      </a:lnTo>
                      <a:lnTo>
                        <a:pt x="86514" y="39293"/>
                      </a:lnTo>
                      <a:lnTo>
                        <a:pt x="157647" y="39293"/>
                      </a:lnTo>
                      <a:lnTo>
                        <a:pt x="156558" y="35124"/>
                      </a:lnTo>
                      <a:lnTo>
                        <a:pt x="131551" y="10055"/>
                      </a:lnTo>
                      <a:lnTo>
                        <a:pt x="86514" y="0"/>
                      </a:lnTo>
                      <a:close/>
                    </a:path>
                    <a:path w="1144270" h="175260">
                      <a:moveTo>
                        <a:pt x="138686" y="109296"/>
                      </a:moveTo>
                      <a:lnTo>
                        <a:pt x="131731" y="119346"/>
                      </a:lnTo>
                      <a:lnTo>
                        <a:pt x="121681" y="127292"/>
                      </a:lnTo>
                      <a:lnTo>
                        <a:pt x="108410" y="132513"/>
                      </a:lnTo>
                      <a:lnTo>
                        <a:pt x="91796" y="134391"/>
                      </a:lnTo>
                      <a:lnTo>
                        <a:pt x="170776" y="134391"/>
                      </a:lnTo>
                      <a:lnTo>
                        <a:pt x="173358" y="130759"/>
                      </a:lnTo>
                      <a:lnTo>
                        <a:pt x="138686" y="109296"/>
                      </a:lnTo>
                      <a:close/>
                    </a:path>
                    <a:path w="1144270" h="175260">
                      <a:moveTo>
                        <a:pt x="157647" y="39293"/>
                      </a:moveTo>
                      <a:lnTo>
                        <a:pt x="86514" y="39293"/>
                      </a:lnTo>
                      <a:lnTo>
                        <a:pt x="102539" y="41414"/>
                      </a:lnTo>
                      <a:lnTo>
                        <a:pt x="113673" y="47342"/>
                      </a:lnTo>
                      <a:lnTo>
                        <a:pt x="120225" y="56428"/>
                      </a:lnTo>
                      <a:lnTo>
                        <a:pt x="122504" y="68022"/>
                      </a:lnTo>
                      <a:lnTo>
                        <a:pt x="164968" y="68022"/>
                      </a:lnTo>
                      <a:lnTo>
                        <a:pt x="165034" y="67561"/>
                      </a:lnTo>
                      <a:lnTo>
                        <a:pt x="157647" y="39293"/>
                      </a:lnTo>
                      <a:close/>
                    </a:path>
                    <a:path w="1144270" h="175260">
                      <a:moveTo>
                        <a:pt x="222887" y="102693"/>
                      </a:moveTo>
                      <a:lnTo>
                        <a:pt x="189205" y="125147"/>
                      </a:lnTo>
                      <a:lnTo>
                        <a:pt x="202064" y="145057"/>
                      </a:lnTo>
                      <a:lnTo>
                        <a:pt x="219750" y="160849"/>
                      </a:lnTo>
                      <a:lnTo>
                        <a:pt x="242141" y="171256"/>
                      </a:lnTo>
                      <a:lnTo>
                        <a:pt x="269114" y="175007"/>
                      </a:lnTo>
                      <a:lnTo>
                        <a:pt x="296376" y="171137"/>
                      </a:lnTo>
                      <a:lnTo>
                        <a:pt x="320295" y="159652"/>
                      </a:lnTo>
                      <a:lnTo>
                        <a:pt x="337280" y="140737"/>
                      </a:lnTo>
                      <a:lnTo>
                        <a:pt x="338521" y="135712"/>
                      </a:lnTo>
                      <a:lnTo>
                        <a:pt x="268456" y="135712"/>
                      </a:lnTo>
                      <a:lnTo>
                        <a:pt x="254185" y="133524"/>
                      </a:lnTo>
                      <a:lnTo>
                        <a:pt x="241709" y="127127"/>
                      </a:lnTo>
                      <a:lnTo>
                        <a:pt x="231214" y="116767"/>
                      </a:lnTo>
                      <a:lnTo>
                        <a:pt x="222887" y="102693"/>
                      </a:lnTo>
                      <a:close/>
                    </a:path>
                    <a:path w="1144270" h="175260">
                      <a:moveTo>
                        <a:pt x="339035" y="95097"/>
                      </a:moveTo>
                      <a:lnTo>
                        <a:pt x="275057" y="95097"/>
                      </a:lnTo>
                      <a:lnTo>
                        <a:pt x="284484" y="96402"/>
                      </a:lnTo>
                      <a:lnTo>
                        <a:pt x="292022" y="100092"/>
                      </a:lnTo>
                      <a:lnTo>
                        <a:pt x="297021" y="105824"/>
                      </a:lnTo>
                      <a:lnTo>
                        <a:pt x="298832" y="113259"/>
                      </a:lnTo>
                      <a:lnTo>
                        <a:pt x="296686" y="122478"/>
                      </a:lnTo>
                      <a:lnTo>
                        <a:pt x="290577" y="129561"/>
                      </a:lnTo>
                      <a:lnTo>
                        <a:pt x="281002" y="134107"/>
                      </a:lnTo>
                      <a:lnTo>
                        <a:pt x="268456" y="135712"/>
                      </a:lnTo>
                      <a:lnTo>
                        <a:pt x="338521" y="135712"/>
                      </a:lnTo>
                      <a:lnTo>
                        <a:pt x="343739" y="114580"/>
                      </a:lnTo>
                      <a:lnTo>
                        <a:pt x="339875" y="96244"/>
                      </a:lnTo>
                      <a:lnTo>
                        <a:pt x="339035" y="95097"/>
                      </a:lnTo>
                      <a:close/>
                    </a:path>
                    <a:path w="1144270" h="175260">
                      <a:moveTo>
                        <a:pt x="338126" y="4952"/>
                      </a:moveTo>
                      <a:lnTo>
                        <a:pt x="201093" y="4952"/>
                      </a:lnTo>
                      <a:lnTo>
                        <a:pt x="201093" y="44905"/>
                      </a:lnTo>
                      <a:lnTo>
                        <a:pt x="279680" y="44905"/>
                      </a:lnTo>
                      <a:lnTo>
                        <a:pt x="236095" y="78587"/>
                      </a:lnTo>
                      <a:lnTo>
                        <a:pt x="252605" y="101372"/>
                      </a:lnTo>
                      <a:lnTo>
                        <a:pt x="260529" y="97077"/>
                      </a:lnTo>
                      <a:lnTo>
                        <a:pt x="268456" y="95097"/>
                      </a:lnTo>
                      <a:lnTo>
                        <a:pt x="339035" y="95097"/>
                      </a:lnTo>
                      <a:lnTo>
                        <a:pt x="329664" y="82303"/>
                      </a:lnTo>
                      <a:lnTo>
                        <a:pt x="315182" y="72695"/>
                      </a:lnTo>
                      <a:lnTo>
                        <a:pt x="298502" y="67359"/>
                      </a:lnTo>
                      <a:lnTo>
                        <a:pt x="338126" y="38304"/>
                      </a:lnTo>
                      <a:lnTo>
                        <a:pt x="338126" y="4952"/>
                      </a:lnTo>
                      <a:close/>
                    </a:path>
                    <a:path w="1144270" h="175260">
                      <a:moveTo>
                        <a:pt x="542851" y="4952"/>
                      </a:moveTo>
                      <a:lnTo>
                        <a:pt x="377751" y="4952"/>
                      </a:lnTo>
                      <a:lnTo>
                        <a:pt x="377751" y="170052"/>
                      </a:lnTo>
                      <a:lnTo>
                        <a:pt x="422658" y="170052"/>
                      </a:lnTo>
                      <a:lnTo>
                        <a:pt x="422658" y="47880"/>
                      </a:lnTo>
                      <a:lnTo>
                        <a:pt x="542851" y="47880"/>
                      </a:lnTo>
                      <a:lnTo>
                        <a:pt x="542851" y="4952"/>
                      </a:lnTo>
                      <a:close/>
                    </a:path>
                    <a:path w="1144270" h="175260">
                      <a:moveTo>
                        <a:pt x="542851" y="47880"/>
                      </a:moveTo>
                      <a:lnTo>
                        <a:pt x="497945" y="47880"/>
                      </a:lnTo>
                      <a:lnTo>
                        <a:pt x="497945" y="170052"/>
                      </a:lnTo>
                      <a:lnTo>
                        <a:pt x="542851" y="170052"/>
                      </a:lnTo>
                      <a:lnTo>
                        <a:pt x="542851" y="47880"/>
                      </a:lnTo>
                      <a:close/>
                    </a:path>
                    <a:path w="1144270" h="175260">
                      <a:moveTo>
                        <a:pt x="675594" y="0"/>
                      </a:moveTo>
                      <a:lnTo>
                        <a:pt x="641179" y="6660"/>
                      </a:lnTo>
                      <a:lnTo>
                        <a:pt x="613762" y="25053"/>
                      </a:lnTo>
                      <a:lnTo>
                        <a:pt x="595631" y="52794"/>
                      </a:lnTo>
                      <a:lnTo>
                        <a:pt x="589079" y="87501"/>
                      </a:lnTo>
                      <a:lnTo>
                        <a:pt x="595807" y="122209"/>
                      </a:lnTo>
                      <a:lnTo>
                        <a:pt x="614670" y="149952"/>
                      </a:lnTo>
                      <a:lnTo>
                        <a:pt x="643687" y="168346"/>
                      </a:lnTo>
                      <a:lnTo>
                        <a:pt x="680874" y="175007"/>
                      </a:lnTo>
                      <a:lnTo>
                        <a:pt x="708943" y="171808"/>
                      </a:lnTo>
                      <a:lnTo>
                        <a:pt x="731809" y="162789"/>
                      </a:lnTo>
                      <a:lnTo>
                        <a:pt x="749599" y="148817"/>
                      </a:lnTo>
                      <a:lnTo>
                        <a:pt x="759854" y="134391"/>
                      </a:lnTo>
                      <a:lnTo>
                        <a:pt x="680874" y="134391"/>
                      </a:lnTo>
                      <a:lnTo>
                        <a:pt x="664298" y="131852"/>
                      </a:lnTo>
                      <a:lnTo>
                        <a:pt x="650291" y="124733"/>
                      </a:lnTo>
                      <a:lnTo>
                        <a:pt x="639688" y="113774"/>
                      </a:lnTo>
                      <a:lnTo>
                        <a:pt x="633326" y="99720"/>
                      </a:lnTo>
                      <a:lnTo>
                        <a:pt x="749556" y="99720"/>
                      </a:lnTo>
                      <a:lnTo>
                        <a:pt x="754047" y="68022"/>
                      </a:lnTo>
                      <a:lnTo>
                        <a:pt x="634648" y="68022"/>
                      </a:lnTo>
                      <a:lnTo>
                        <a:pt x="640674" y="56011"/>
                      </a:lnTo>
                      <a:lnTo>
                        <a:pt x="649672" y="46971"/>
                      </a:lnTo>
                      <a:lnTo>
                        <a:pt x="661394" y="41275"/>
                      </a:lnTo>
                      <a:lnTo>
                        <a:pt x="675594" y="39293"/>
                      </a:lnTo>
                      <a:lnTo>
                        <a:pt x="746726" y="39293"/>
                      </a:lnTo>
                      <a:lnTo>
                        <a:pt x="745636" y="35124"/>
                      </a:lnTo>
                      <a:lnTo>
                        <a:pt x="720630" y="10055"/>
                      </a:lnTo>
                      <a:lnTo>
                        <a:pt x="675594" y="0"/>
                      </a:lnTo>
                      <a:close/>
                    </a:path>
                    <a:path w="1144270" h="175260">
                      <a:moveTo>
                        <a:pt x="727765" y="109296"/>
                      </a:moveTo>
                      <a:lnTo>
                        <a:pt x="720810" y="119346"/>
                      </a:lnTo>
                      <a:lnTo>
                        <a:pt x="710759" y="127292"/>
                      </a:lnTo>
                      <a:lnTo>
                        <a:pt x="697489" y="132513"/>
                      </a:lnTo>
                      <a:lnTo>
                        <a:pt x="680874" y="134391"/>
                      </a:lnTo>
                      <a:lnTo>
                        <a:pt x="759854" y="134391"/>
                      </a:lnTo>
                      <a:lnTo>
                        <a:pt x="762436" y="130759"/>
                      </a:lnTo>
                      <a:lnTo>
                        <a:pt x="727765" y="109296"/>
                      </a:lnTo>
                      <a:close/>
                    </a:path>
                    <a:path w="1144270" h="175260">
                      <a:moveTo>
                        <a:pt x="746726" y="39293"/>
                      </a:moveTo>
                      <a:lnTo>
                        <a:pt x="675594" y="39293"/>
                      </a:lnTo>
                      <a:lnTo>
                        <a:pt x="691619" y="41414"/>
                      </a:lnTo>
                      <a:lnTo>
                        <a:pt x="702752" y="47342"/>
                      </a:lnTo>
                      <a:lnTo>
                        <a:pt x="709304" y="56428"/>
                      </a:lnTo>
                      <a:lnTo>
                        <a:pt x="711583" y="68022"/>
                      </a:lnTo>
                      <a:lnTo>
                        <a:pt x="754047" y="68022"/>
                      </a:lnTo>
                      <a:lnTo>
                        <a:pt x="754112" y="67561"/>
                      </a:lnTo>
                      <a:lnTo>
                        <a:pt x="746726" y="39293"/>
                      </a:lnTo>
                      <a:close/>
                    </a:path>
                    <a:path w="1144270" h="175260">
                      <a:moveTo>
                        <a:pt x="843995" y="4952"/>
                      </a:moveTo>
                      <a:lnTo>
                        <a:pt x="799089" y="4952"/>
                      </a:lnTo>
                      <a:lnTo>
                        <a:pt x="799089" y="170052"/>
                      </a:lnTo>
                      <a:lnTo>
                        <a:pt x="843995" y="170052"/>
                      </a:lnTo>
                      <a:lnTo>
                        <a:pt x="843995" y="107316"/>
                      </a:lnTo>
                      <a:lnTo>
                        <a:pt x="904954" y="107316"/>
                      </a:lnTo>
                      <a:lnTo>
                        <a:pt x="881968" y="85190"/>
                      </a:lnTo>
                      <a:lnTo>
                        <a:pt x="900239" y="67359"/>
                      </a:lnTo>
                      <a:lnTo>
                        <a:pt x="843995" y="67359"/>
                      </a:lnTo>
                      <a:lnTo>
                        <a:pt x="843995" y="4952"/>
                      </a:lnTo>
                      <a:close/>
                    </a:path>
                    <a:path w="1144270" h="175260">
                      <a:moveTo>
                        <a:pt x="904954" y="107316"/>
                      </a:moveTo>
                      <a:lnTo>
                        <a:pt x="843995" y="107316"/>
                      </a:lnTo>
                      <a:lnTo>
                        <a:pt x="909374" y="170052"/>
                      </a:lnTo>
                      <a:lnTo>
                        <a:pt x="970131" y="170052"/>
                      </a:lnTo>
                      <a:lnTo>
                        <a:pt x="904954" y="107316"/>
                      </a:lnTo>
                      <a:close/>
                    </a:path>
                    <a:path w="1144270" h="175260">
                      <a:moveTo>
                        <a:pt x="964187" y="4952"/>
                      </a:moveTo>
                      <a:lnTo>
                        <a:pt x="908385" y="4952"/>
                      </a:lnTo>
                      <a:lnTo>
                        <a:pt x="843995" y="67359"/>
                      </a:lnTo>
                      <a:lnTo>
                        <a:pt x="900239" y="67359"/>
                      </a:lnTo>
                      <a:lnTo>
                        <a:pt x="964187" y="4952"/>
                      </a:lnTo>
                      <a:close/>
                    </a:path>
                    <a:path w="1144270" h="175260">
                      <a:moveTo>
                        <a:pt x="1138722" y="40284"/>
                      </a:moveTo>
                      <a:lnTo>
                        <a:pt x="1071172" y="40284"/>
                      </a:lnTo>
                      <a:lnTo>
                        <a:pt x="1084247" y="41713"/>
                      </a:lnTo>
                      <a:lnTo>
                        <a:pt x="1093048" y="45526"/>
                      </a:lnTo>
                      <a:lnTo>
                        <a:pt x="1098011" y="51010"/>
                      </a:lnTo>
                      <a:lnTo>
                        <a:pt x="1099569" y="57456"/>
                      </a:lnTo>
                      <a:lnTo>
                        <a:pt x="1097836" y="64389"/>
                      </a:lnTo>
                      <a:lnTo>
                        <a:pt x="1091149" y="68846"/>
                      </a:lnTo>
                      <a:lnTo>
                        <a:pt x="1077280" y="72313"/>
                      </a:lnTo>
                      <a:lnTo>
                        <a:pt x="1054000" y="76276"/>
                      </a:lnTo>
                      <a:lnTo>
                        <a:pt x="1026708" y="83101"/>
                      </a:lnTo>
                      <a:lnTo>
                        <a:pt x="1005297" y="93734"/>
                      </a:lnTo>
                      <a:lnTo>
                        <a:pt x="991314" y="108268"/>
                      </a:lnTo>
                      <a:lnTo>
                        <a:pt x="986309" y="126795"/>
                      </a:lnTo>
                      <a:lnTo>
                        <a:pt x="990700" y="148398"/>
                      </a:lnTo>
                      <a:lnTo>
                        <a:pt x="1002614" y="163407"/>
                      </a:lnTo>
                      <a:lnTo>
                        <a:pt x="1020161" y="172164"/>
                      </a:lnTo>
                      <a:lnTo>
                        <a:pt x="1041454" y="175007"/>
                      </a:lnTo>
                      <a:lnTo>
                        <a:pt x="1058583" y="173299"/>
                      </a:lnTo>
                      <a:lnTo>
                        <a:pt x="1074226" y="168526"/>
                      </a:lnTo>
                      <a:lnTo>
                        <a:pt x="1088260" y="161214"/>
                      </a:lnTo>
                      <a:lnTo>
                        <a:pt x="1100560" y="151890"/>
                      </a:lnTo>
                      <a:lnTo>
                        <a:pt x="1143817" y="151890"/>
                      </a:lnTo>
                      <a:lnTo>
                        <a:pt x="1143817" y="137034"/>
                      </a:lnTo>
                      <a:lnTo>
                        <a:pt x="1035180" y="137034"/>
                      </a:lnTo>
                      <a:lnTo>
                        <a:pt x="1031219" y="132739"/>
                      </a:lnTo>
                      <a:lnTo>
                        <a:pt x="1031219" y="125147"/>
                      </a:lnTo>
                      <a:lnTo>
                        <a:pt x="1032726" y="119537"/>
                      </a:lnTo>
                      <a:lnTo>
                        <a:pt x="1038318" y="114454"/>
                      </a:lnTo>
                      <a:lnTo>
                        <a:pt x="1049607" y="109682"/>
                      </a:lnTo>
                      <a:lnTo>
                        <a:pt x="1068203" y="105004"/>
                      </a:lnTo>
                      <a:lnTo>
                        <a:pt x="1077892" y="102847"/>
                      </a:lnTo>
                      <a:lnTo>
                        <a:pt x="1086281" y="100380"/>
                      </a:lnTo>
                      <a:lnTo>
                        <a:pt x="1093555" y="97666"/>
                      </a:lnTo>
                      <a:lnTo>
                        <a:pt x="1099901" y="94766"/>
                      </a:lnTo>
                      <a:lnTo>
                        <a:pt x="1143817" y="94766"/>
                      </a:lnTo>
                      <a:lnTo>
                        <a:pt x="1143817" y="70664"/>
                      </a:lnTo>
                      <a:lnTo>
                        <a:pt x="1138890" y="40538"/>
                      </a:lnTo>
                      <a:lnTo>
                        <a:pt x="1138722" y="40284"/>
                      </a:lnTo>
                      <a:close/>
                    </a:path>
                    <a:path w="1144270" h="175260">
                      <a:moveTo>
                        <a:pt x="1143817" y="151890"/>
                      </a:moveTo>
                      <a:lnTo>
                        <a:pt x="1100560" y="151890"/>
                      </a:lnTo>
                      <a:lnTo>
                        <a:pt x="1100560" y="170052"/>
                      </a:lnTo>
                      <a:lnTo>
                        <a:pt x="1143817" y="170052"/>
                      </a:lnTo>
                      <a:lnTo>
                        <a:pt x="1143817" y="151890"/>
                      </a:lnTo>
                      <a:close/>
                    </a:path>
                    <a:path w="1144270" h="175260">
                      <a:moveTo>
                        <a:pt x="1143817" y="94766"/>
                      </a:moveTo>
                      <a:lnTo>
                        <a:pt x="1099901" y="94766"/>
                      </a:lnTo>
                      <a:lnTo>
                        <a:pt x="1099901" y="104014"/>
                      </a:lnTo>
                      <a:lnTo>
                        <a:pt x="1094442" y="117113"/>
                      </a:lnTo>
                      <a:lnTo>
                        <a:pt x="1080997" y="127582"/>
                      </a:lnTo>
                      <a:lnTo>
                        <a:pt x="1063961" y="134521"/>
                      </a:lnTo>
                      <a:lnTo>
                        <a:pt x="1047729" y="137034"/>
                      </a:lnTo>
                      <a:lnTo>
                        <a:pt x="1143817" y="137034"/>
                      </a:lnTo>
                      <a:lnTo>
                        <a:pt x="1143817" y="94766"/>
                      </a:lnTo>
                      <a:close/>
                    </a:path>
                    <a:path w="1144270" h="175260">
                      <a:moveTo>
                        <a:pt x="1066219" y="0"/>
                      </a:moveTo>
                      <a:lnTo>
                        <a:pt x="1042605" y="2569"/>
                      </a:lnTo>
                      <a:lnTo>
                        <a:pt x="1019207" y="10401"/>
                      </a:lnTo>
                      <a:lnTo>
                        <a:pt x="997357" y="23681"/>
                      </a:lnTo>
                      <a:lnTo>
                        <a:pt x="978386" y="42594"/>
                      </a:lnTo>
                      <a:lnTo>
                        <a:pt x="1007772" y="76276"/>
                      </a:lnTo>
                      <a:lnTo>
                        <a:pt x="1018934" y="61318"/>
                      </a:lnTo>
                      <a:lnTo>
                        <a:pt x="1033159" y="49983"/>
                      </a:lnTo>
                      <a:lnTo>
                        <a:pt x="1050540" y="42796"/>
                      </a:lnTo>
                      <a:lnTo>
                        <a:pt x="1071172" y="40284"/>
                      </a:lnTo>
                      <a:lnTo>
                        <a:pt x="1138722" y="40284"/>
                      </a:lnTo>
                      <a:lnTo>
                        <a:pt x="1124211" y="18368"/>
                      </a:lnTo>
                      <a:lnTo>
                        <a:pt x="1099936" y="4679"/>
                      </a:lnTo>
                      <a:lnTo>
                        <a:pt x="1066219" y="0"/>
                      </a:lnTo>
                      <a:close/>
                    </a:path>
                  </a:pathLst>
                </a:custGeom>
                <a:solidFill>
                  <a:srgbClr val="2B2A2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9" name="object 9"/>
              <p:cNvGrpSpPr/>
              <p:nvPr/>
            </p:nvGrpSpPr>
            <p:grpSpPr>
              <a:xfrm>
                <a:off x="2308730" y="3801074"/>
                <a:ext cx="1856105" cy="291465"/>
                <a:chOff x="2308730" y="3801074"/>
                <a:chExt cx="1856105" cy="291465"/>
              </a:xfrm>
            </p:grpSpPr>
            <p:pic>
              <p:nvPicPr>
                <p:cNvPr id="10" name="object 10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2308730" y="3886926"/>
                  <a:ext cx="222883" cy="165100"/>
                </a:xfrm>
                <a:prstGeom prst="rect">
                  <a:avLst/>
                </a:prstGeom>
              </p:spPr>
            </p:pic>
            <p:sp>
              <p:nvSpPr>
                <p:cNvPr id="11" name="object 11"/>
                <p:cNvSpPr/>
                <p:nvPr/>
              </p:nvSpPr>
              <p:spPr>
                <a:xfrm>
                  <a:off x="2562976" y="3801074"/>
                  <a:ext cx="1602105" cy="291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104" h="291464">
                      <a:moveTo>
                        <a:pt x="86514" y="80899"/>
                      </a:moveTo>
                      <a:lnTo>
                        <a:pt x="52100" y="87559"/>
                      </a:lnTo>
                      <a:lnTo>
                        <a:pt x="24682" y="105952"/>
                      </a:lnTo>
                      <a:lnTo>
                        <a:pt x="6552" y="133693"/>
                      </a:lnTo>
                      <a:lnTo>
                        <a:pt x="0" y="168400"/>
                      </a:lnTo>
                      <a:lnTo>
                        <a:pt x="6728" y="203108"/>
                      </a:lnTo>
                      <a:lnTo>
                        <a:pt x="25591" y="230850"/>
                      </a:lnTo>
                      <a:lnTo>
                        <a:pt x="54608" y="249244"/>
                      </a:lnTo>
                      <a:lnTo>
                        <a:pt x="91796" y="255904"/>
                      </a:lnTo>
                      <a:lnTo>
                        <a:pt x="119864" y="252706"/>
                      </a:lnTo>
                      <a:lnTo>
                        <a:pt x="142730" y="243687"/>
                      </a:lnTo>
                      <a:lnTo>
                        <a:pt x="160519" y="229716"/>
                      </a:lnTo>
                      <a:lnTo>
                        <a:pt x="170775" y="215290"/>
                      </a:lnTo>
                      <a:lnTo>
                        <a:pt x="91796" y="215290"/>
                      </a:lnTo>
                      <a:lnTo>
                        <a:pt x="75219" y="212751"/>
                      </a:lnTo>
                      <a:lnTo>
                        <a:pt x="61212" y="205632"/>
                      </a:lnTo>
                      <a:lnTo>
                        <a:pt x="50610" y="194673"/>
                      </a:lnTo>
                      <a:lnTo>
                        <a:pt x="44248" y="180619"/>
                      </a:lnTo>
                      <a:lnTo>
                        <a:pt x="160477" y="180619"/>
                      </a:lnTo>
                      <a:lnTo>
                        <a:pt x="164968" y="148920"/>
                      </a:lnTo>
                      <a:lnTo>
                        <a:pt x="45568" y="148920"/>
                      </a:lnTo>
                      <a:lnTo>
                        <a:pt x="51595" y="136909"/>
                      </a:lnTo>
                      <a:lnTo>
                        <a:pt x="60593" y="127869"/>
                      </a:lnTo>
                      <a:lnTo>
                        <a:pt x="72316" y="122174"/>
                      </a:lnTo>
                      <a:lnTo>
                        <a:pt x="86514" y="120192"/>
                      </a:lnTo>
                      <a:lnTo>
                        <a:pt x="157646" y="120192"/>
                      </a:lnTo>
                      <a:lnTo>
                        <a:pt x="156557" y="116023"/>
                      </a:lnTo>
                      <a:lnTo>
                        <a:pt x="131550" y="90954"/>
                      </a:lnTo>
                      <a:lnTo>
                        <a:pt x="86514" y="80899"/>
                      </a:lnTo>
                      <a:close/>
                    </a:path>
                    <a:path w="1602104" h="291464">
                      <a:moveTo>
                        <a:pt x="138686" y="190195"/>
                      </a:moveTo>
                      <a:lnTo>
                        <a:pt x="131731" y="200245"/>
                      </a:lnTo>
                      <a:lnTo>
                        <a:pt x="121681" y="208191"/>
                      </a:lnTo>
                      <a:lnTo>
                        <a:pt x="108410" y="213412"/>
                      </a:lnTo>
                      <a:lnTo>
                        <a:pt x="91796" y="215290"/>
                      </a:lnTo>
                      <a:lnTo>
                        <a:pt x="170775" y="215290"/>
                      </a:lnTo>
                      <a:lnTo>
                        <a:pt x="173357" y="211658"/>
                      </a:lnTo>
                      <a:lnTo>
                        <a:pt x="138686" y="190195"/>
                      </a:lnTo>
                      <a:close/>
                    </a:path>
                    <a:path w="1602104" h="291464">
                      <a:moveTo>
                        <a:pt x="157646" y="120192"/>
                      </a:moveTo>
                      <a:lnTo>
                        <a:pt x="86514" y="120192"/>
                      </a:lnTo>
                      <a:lnTo>
                        <a:pt x="102539" y="122313"/>
                      </a:lnTo>
                      <a:lnTo>
                        <a:pt x="113673" y="128241"/>
                      </a:lnTo>
                      <a:lnTo>
                        <a:pt x="120225" y="137327"/>
                      </a:lnTo>
                      <a:lnTo>
                        <a:pt x="122504" y="148920"/>
                      </a:lnTo>
                      <a:lnTo>
                        <a:pt x="164968" y="148920"/>
                      </a:lnTo>
                      <a:lnTo>
                        <a:pt x="165033" y="148460"/>
                      </a:lnTo>
                      <a:lnTo>
                        <a:pt x="157646" y="120192"/>
                      </a:lnTo>
                      <a:close/>
                    </a:path>
                    <a:path w="1602104" h="291464">
                      <a:moveTo>
                        <a:pt x="254915" y="85851"/>
                      </a:moveTo>
                      <a:lnTo>
                        <a:pt x="210009" y="85851"/>
                      </a:lnTo>
                      <a:lnTo>
                        <a:pt x="210009" y="250951"/>
                      </a:lnTo>
                      <a:lnTo>
                        <a:pt x="457657" y="250951"/>
                      </a:lnTo>
                      <a:lnTo>
                        <a:pt x="457657" y="208025"/>
                      </a:lnTo>
                      <a:lnTo>
                        <a:pt x="254915" y="208025"/>
                      </a:lnTo>
                      <a:lnTo>
                        <a:pt x="254915" y="85851"/>
                      </a:lnTo>
                      <a:close/>
                    </a:path>
                    <a:path w="1602104" h="291464">
                      <a:moveTo>
                        <a:pt x="356288" y="85851"/>
                      </a:moveTo>
                      <a:lnTo>
                        <a:pt x="311382" y="85851"/>
                      </a:lnTo>
                      <a:lnTo>
                        <a:pt x="311382" y="208025"/>
                      </a:lnTo>
                      <a:lnTo>
                        <a:pt x="356288" y="208025"/>
                      </a:lnTo>
                      <a:lnTo>
                        <a:pt x="356288" y="85851"/>
                      </a:lnTo>
                      <a:close/>
                    </a:path>
                    <a:path w="1602104" h="291464">
                      <a:moveTo>
                        <a:pt x="457657" y="85851"/>
                      </a:moveTo>
                      <a:lnTo>
                        <a:pt x="412751" y="85851"/>
                      </a:lnTo>
                      <a:lnTo>
                        <a:pt x="412751" y="208025"/>
                      </a:lnTo>
                      <a:lnTo>
                        <a:pt x="457657" y="208025"/>
                      </a:lnTo>
                      <a:lnTo>
                        <a:pt x="457657" y="85851"/>
                      </a:lnTo>
                      <a:close/>
                    </a:path>
                    <a:path w="1602104" h="291464">
                      <a:moveTo>
                        <a:pt x="555397" y="85851"/>
                      </a:moveTo>
                      <a:lnTo>
                        <a:pt x="510490" y="85851"/>
                      </a:lnTo>
                      <a:lnTo>
                        <a:pt x="510490" y="250951"/>
                      </a:lnTo>
                      <a:lnTo>
                        <a:pt x="555397" y="250951"/>
                      </a:lnTo>
                      <a:lnTo>
                        <a:pt x="555397" y="188215"/>
                      </a:lnTo>
                      <a:lnTo>
                        <a:pt x="616356" y="188215"/>
                      </a:lnTo>
                      <a:lnTo>
                        <a:pt x="593369" y="166089"/>
                      </a:lnTo>
                      <a:lnTo>
                        <a:pt x="611641" y="148258"/>
                      </a:lnTo>
                      <a:lnTo>
                        <a:pt x="555397" y="148258"/>
                      </a:lnTo>
                      <a:lnTo>
                        <a:pt x="555397" y="85851"/>
                      </a:lnTo>
                      <a:close/>
                    </a:path>
                    <a:path w="1602104" h="291464">
                      <a:moveTo>
                        <a:pt x="616356" y="188215"/>
                      </a:moveTo>
                      <a:lnTo>
                        <a:pt x="555397" y="188215"/>
                      </a:lnTo>
                      <a:lnTo>
                        <a:pt x="620777" y="250951"/>
                      </a:lnTo>
                      <a:lnTo>
                        <a:pt x="681534" y="250951"/>
                      </a:lnTo>
                      <a:lnTo>
                        <a:pt x="616356" y="188215"/>
                      </a:lnTo>
                      <a:close/>
                    </a:path>
                    <a:path w="1602104" h="291464">
                      <a:moveTo>
                        <a:pt x="675590" y="85851"/>
                      </a:moveTo>
                      <a:lnTo>
                        <a:pt x="619786" y="85851"/>
                      </a:lnTo>
                      <a:lnTo>
                        <a:pt x="555397" y="148258"/>
                      </a:lnTo>
                      <a:lnTo>
                        <a:pt x="611641" y="148258"/>
                      </a:lnTo>
                      <a:lnTo>
                        <a:pt x="675590" y="85851"/>
                      </a:lnTo>
                      <a:close/>
                    </a:path>
                    <a:path w="1602104" h="291464">
                      <a:moveTo>
                        <a:pt x="850123" y="121183"/>
                      </a:moveTo>
                      <a:lnTo>
                        <a:pt x="782575" y="121183"/>
                      </a:lnTo>
                      <a:lnTo>
                        <a:pt x="795649" y="122612"/>
                      </a:lnTo>
                      <a:lnTo>
                        <a:pt x="804451" y="126425"/>
                      </a:lnTo>
                      <a:lnTo>
                        <a:pt x="809414" y="131909"/>
                      </a:lnTo>
                      <a:lnTo>
                        <a:pt x="810972" y="138355"/>
                      </a:lnTo>
                      <a:lnTo>
                        <a:pt x="809238" y="145288"/>
                      </a:lnTo>
                      <a:lnTo>
                        <a:pt x="802551" y="149745"/>
                      </a:lnTo>
                      <a:lnTo>
                        <a:pt x="788682" y="153212"/>
                      </a:lnTo>
                      <a:lnTo>
                        <a:pt x="765403" y="157175"/>
                      </a:lnTo>
                      <a:lnTo>
                        <a:pt x="738111" y="164000"/>
                      </a:lnTo>
                      <a:lnTo>
                        <a:pt x="716700" y="174633"/>
                      </a:lnTo>
                      <a:lnTo>
                        <a:pt x="702717" y="189167"/>
                      </a:lnTo>
                      <a:lnTo>
                        <a:pt x="697712" y="207694"/>
                      </a:lnTo>
                      <a:lnTo>
                        <a:pt x="702103" y="229297"/>
                      </a:lnTo>
                      <a:lnTo>
                        <a:pt x="714016" y="244306"/>
                      </a:lnTo>
                      <a:lnTo>
                        <a:pt x="731563" y="253061"/>
                      </a:lnTo>
                      <a:lnTo>
                        <a:pt x="752857" y="255904"/>
                      </a:lnTo>
                      <a:lnTo>
                        <a:pt x="769986" y="254197"/>
                      </a:lnTo>
                      <a:lnTo>
                        <a:pt x="785629" y="249424"/>
                      </a:lnTo>
                      <a:lnTo>
                        <a:pt x="799662" y="242113"/>
                      </a:lnTo>
                      <a:lnTo>
                        <a:pt x="811961" y="232789"/>
                      </a:lnTo>
                      <a:lnTo>
                        <a:pt x="855219" y="232789"/>
                      </a:lnTo>
                      <a:lnTo>
                        <a:pt x="855219" y="217933"/>
                      </a:lnTo>
                      <a:lnTo>
                        <a:pt x="746582" y="217933"/>
                      </a:lnTo>
                      <a:lnTo>
                        <a:pt x="742622" y="213638"/>
                      </a:lnTo>
                      <a:lnTo>
                        <a:pt x="742622" y="206046"/>
                      </a:lnTo>
                      <a:lnTo>
                        <a:pt x="744128" y="200436"/>
                      </a:lnTo>
                      <a:lnTo>
                        <a:pt x="749721" y="195353"/>
                      </a:lnTo>
                      <a:lnTo>
                        <a:pt x="761009" y="190581"/>
                      </a:lnTo>
                      <a:lnTo>
                        <a:pt x="779604" y="185903"/>
                      </a:lnTo>
                      <a:lnTo>
                        <a:pt x="789293" y="183746"/>
                      </a:lnTo>
                      <a:lnTo>
                        <a:pt x="797682" y="181279"/>
                      </a:lnTo>
                      <a:lnTo>
                        <a:pt x="804957" y="178565"/>
                      </a:lnTo>
                      <a:lnTo>
                        <a:pt x="811302" y="175665"/>
                      </a:lnTo>
                      <a:lnTo>
                        <a:pt x="855219" y="175665"/>
                      </a:lnTo>
                      <a:lnTo>
                        <a:pt x="855219" y="151563"/>
                      </a:lnTo>
                      <a:lnTo>
                        <a:pt x="850292" y="121437"/>
                      </a:lnTo>
                      <a:lnTo>
                        <a:pt x="850123" y="121183"/>
                      </a:lnTo>
                      <a:close/>
                    </a:path>
                    <a:path w="1602104" h="291464">
                      <a:moveTo>
                        <a:pt x="855219" y="232789"/>
                      </a:moveTo>
                      <a:lnTo>
                        <a:pt x="811961" y="232789"/>
                      </a:lnTo>
                      <a:lnTo>
                        <a:pt x="811961" y="250951"/>
                      </a:lnTo>
                      <a:lnTo>
                        <a:pt x="855219" y="250951"/>
                      </a:lnTo>
                      <a:lnTo>
                        <a:pt x="855219" y="232789"/>
                      </a:lnTo>
                      <a:close/>
                    </a:path>
                    <a:path w="1602104" h="291464">
                      <a:moveTo>
                        <a:pt x="855219" y="175665"/>
                      </a:moveTo>
                      <a:lnTo>
                        <a:pt x="811302" y="175665"/>
                      </a:lnTo>
                      <a:lnTo>
                        <a:pt x="811302" y="184913"/>
                      </a:lnTo>
                      <a:lnTo>
                        <a:pt x="805844" y="198012"/>
                      </a:lnTo>
                      <a:lnTo>
                        <a:pt x="792399" y="208481"/>
                      </a:lnTo>
                      <a:lnTo>
                        <a:pt x="775363" y="215420"/>
                      </a:lnTo>
                      <a:lnTo>
                        <a:pt x="759132" y="217933"/>
                      </a:lnTo>
                      <a:lnTo>
                        <a:pt x="855219" y="217933"/>
                      </a:lnTo>
                      <a:lnTo>
                        <a:pt x="855219" y="175665"/>
                      </a:lnTo>
                      <a:close/>
                    </a:path>
                    <a:path w="1602104" h="291464">
                      <a:moveTo>
                        <a:pt x="777620" y="80899"/>
                      </a:moveTo>
                      <a:lnTo>
                        <a:pt x="754006" y="83468"/>
                      </a:lnTo>
                      <a:lnTo>
                        <a:pt x="730609" y="91300"/>
                      </a:lnTo>
                      <a:lnTo>
                        <a:pt x="708759" y="104580"/>
                      </a:lnTo>
                      <a:lnTo>
                        <a:pt x="689789" y="123493"/>
                      </a:lnTo>
                      <a:lnTo>
                        <a:pt x="719175" y="157175"/>
                      </a:lnTo>
                      <a:lnTo>
                        <a:pt x="730336" y="142217"/>
                      </a:lnTo>
                      <a:lnTo>
                        <a:pt x="744561" y="130882"/>
                      </a:lnTo>
                      <a:lnTo>
                        <a:pt x="761943" y="123695"/>
                      </a:lnTo>
                      <a:lnTo>
                        <a:pt x="782575" y="121183"/>
                      </a:lnTo>
                      <a:lnTo>
                        <a:pt x="850123" y="121183"/>
                      </a:lnTo>
                      <a:lnTo>
                        <a:pt x="835613" y="99267"/>
                      </a:lnTo>
                      <a:lnTo>
                        <a:pt x="811338" y="85578"/>
                      </a:lnTo>
                      <a:lnTo>
                        <a:pt x="777620" y="80899"/>
                      </a:lnTo>
                      <a:close/>
                    </a:path>
                    <a:path w="1602104" h="291464">
                      <a:moveTo>
                        <a:pt x="952959" y="85851"/>
                      </a:moveTo>
                      <a:lnTo>
                        <a:pt x="908052" y="85851"/>
                      </a:lnTo>
                      <a:lnTo>
                        <a:pt x="908052" y="250951"/>
                      </a:lnTo>
                      <a:lnTo>
                        <a:pt x="952959" y="250951"/>
                      </a:lnTo>
                      <a:lnTo>
                        <a:pt x="952959" y="189863"/>
                      </a:lnTo>
                      <a:lnTo>
                        <a:pt x="1073152" y="189863"/>
                      </a:lnTo>
                      <a:lnTo>
                        <a:pt x="1073152" y="146937"/>
                      </a:lnTo>
                      <a:lnTo>
                        <a:pt x="952959" y="146937"/>
                      </a:lnTo>
                      <a:lnTo>
                        <a:pt x="952959" y="85851"/>
                      </a:lnTo>
                      <a:close/>
                    </a:path>
                    <a:path w="1602104" h="291464">
                      <a:moveTo>
                        <a:pt x="1073152" y="189863"/>
                      </a:moveTo>
                      <a:lnTo>
                        <a:pt x="1028246" y="189863"/>
                      </a:lnTo>
                      <a:lnTo>
                        <a:pt x="1028246" y="250951"/>
                      </a:lnTo>
                      <a:lnTo>
                        <a:pt x="1073152" y="250951"/>
                      </a:lnTo>
                      <a:lnTo>
                        <a:pt x="1073152" y="189863"/>
                      </a:lnTo>
                      <a:close/>
                    </a:path>
                    <a:path w="1602104" h="291464">
                      <a:moveTo>
                        <a:pt x="1073152" y="85851"/>
                      </a:moveTo>
                      <a:lnTo>
                        <a:pt x="1028246" y="85851"/>
                      </a:lnTo>
                      <a:lnTo>
                        <a:pt x="1028246" y="146937"/>
                      </a:lnTo>
                      <a:lnTo>
                        <a:pt x="1073152" y="146937"/>
                      </a:lnTo>
                      <a:lnTo>
                        <a:pt x="1073152" y="85851"/>
                      </a:lnTo>
                      <a:close/>
                    </a:path>
                    <a:path w="1602104" h="291464">
                      <a:moveTo>
                        <a:pt x="1170893" y="85851"/>
                      </a:moveTo>
                      <a:lnTo>
                        <a:pt x="1125985" y="85851"/>
                      </a:lnTo>
                      <a:lnTo>
                        <a:pt x="1125985" y="250951"/>
                      </a:lnTo>
                      <a:lnTo>
                        <a:pt x="1272265" y="250951"/>
                      </a:lnTo>
                      <a:lnTo>
                        <a:pt x="1272265" y="291236"/>
                      </a:lnTo>
                      <a:lnTo>
                        <a:pt x="1314528" y="291236"/>
                      </a:lnTo>
                      <a:lnTo>
                        <a:pt x="1319151" y="208025"/>
                      </a:lnTo>
                      <a:lnTo>
                        <a:pt x="1170893" y="208025"/>
                      </a:lnTo>
                      <a:lnTo>
                        <a:pt x="1170893" y="85851"/>
                      </a:lnTo>
                      <a:close/>
                    </a:path>
                    <a:path w="1602104" h="291464">
                      <a:moveTo>
                        <a:pt x="1290096" y="85851"/>
                      </a:moveTo>
                      <a:lnTo>
                        <a:pt x="1245189" y="85851"/>
                      </a:lnTo>
                      <a:lnTo>
                        <a:pt x="1245189" y="208025"/>
                      </a:lnTo>
                      <a:lnTo>
                        <a:pt x="1290096" y="208025"/>
                      </a:lnTo>
                      <a:lnTo>
                        <a:pt x="1290096" y="85851"/>
                      </a:lnTo>
                      <a:close/>
                    </a:path>
                    <a:path w="1602104" h="291464">
                      <a:moveTo>
                        <a:pt x="1375944" y="0"/>
                      </a:moveTo>
                      <a:lnTo>
                        <a:pt x="1364388" y="2326"/>
                      </a:lnTo>
                      <a:lnTo>
                        <a:pt x="1355060" y="8709"/>
                      </a:lnTo>
                      <a:lnTo>
                        <a:pt x="1348828" y="18248"/>
                      </a:lnTo>
                      <a:lnTo>
                        <a:pt x="1346558" y="30048"/>
                      </a:lnTo>
                      <a:lnTo>
                        <a:pt x="1348828" y="41605"/>
                      </a:lnTo>
                      <a:lnTo>
                        <a:pt x="1355060" y="50933"/>
                      </a:lnTo>
                      <a:lnTo>
                        <a:pt x="1364388" y="57165"/>
                      </a:lnTo>
                      <a:lnTo>
                        <a:pt x="1375944" y="59436"/>
                      </a:lnTo>
                      <a:lnTo>
                        <a:pt x="1387744" y="57165"/>
                      </a:lnTo>
                      <a:lnTo>
                        <a:pt x="1397284" y="50933"/>
                      </a:lnTo>
                      <a:lnTo>
                        <a:pt x="1403667" y="41605"/>
                      </a:lnTo>
                      <a:lnTo>
                        <a:pt x="1405994" y="30048"/>
                      </a:lnTo>
                      <a:lnTo>
                        <a:pt x="1403667" y="18248"/>
                      </a:lnTo>
                      <a:lnTo>
                        <a:pt x="1397284" y="8709"/>
                      </a:lnTo>
                      <a:lnTo>
                        <a:pt x="1387744" y="2326"/>
                      </a:lnTo>
                      <a:lnTo>
                        <a:pt x="1375944" y="0"/>
                      </a:lnTo>
                      <a:close/>
                    </a:path>
                    <a:path w="1602104" h="291464">
                      <a:moveTo>
                        <a:pt x="1398729" y="85851"/>
                      </a:moveTo>
                      <a:lnTo>
                        <a:pt x="1353822" y="85851"/>
                      </a:lnTo>
                      <a:lnTo>
                        <a:pt x="1353822" y="250951"/>
                      </a:lnTo>
                      <a:lnTo>
                        <a:pt x="1398729" y="250951"/>
                      </a:lnTo>
                      <a:lnTo>
                        <a:pt x="1398729" y="85851"/>
                      </a:lnTo>
                      <a:close/>
                    </a:path>
                    <a:path w="1602104" h="291464">
                      <a:moveTo>
                        <a:pt x="1533121" y="85851"/>
                      </a:moveTo>
                      <a:lnTo>
                        <a:pt x="1451563" y="85851"/>
                      </a:lnTo>
                      <a:lnTo>
                        <a:pt x="1451563" y="250951"/>
                      </a:lnTo>
                      <a:lnTo>
                        <a:pt x="1534441" y="250951"/>
                      </a:lnTo>
                      <a:lnTo>
                        <a:pt x="1563494" y="247820"/>
                      </a:lnTo>
                      <a:lnTo>
                        <a:pt x="1584590" y="238528"/>
                      </a:lnTo>
                      <a:lnTo>
                        <a:pt x="1597452" y="223230"/>
                      </a:lnTo>
                      <a:lnTo>
                        <a:pt x="1599560" y="212978"/>
                      </a:lnTo>
                      <a:lnTo>
                        <a:pt x="1495479" y="212978"/>
                      </a:lnTo>
                      <a:lnTo>
                        <a:pt x="1495479" y="185903"/>
                      </a:lnTo>
                      <a:lnTo>
                        <a:pt x="1598004" y="185903"/>
                      </a:lnTo>
                      <a:lnTo>
                        <a:pt x="1596601" y="182600"/>
                      </a:lnTo>
                      <a:lnTo>
                        <a:pt x="1590101" y="174408"/>
                      </a:lnTo>
                      <a:lnTo>
                        <a:pt x="1581001" y="167082"/>
                      </a:lnTo>
                      <a:lnTo>
                        <a:pt x="1590174" y="159596"/>
                      </a:lnTo>
                      <a:lnTo>
                        <a:pt x="1596191" y="151521"/>
                      </a:lnTo>
                      <a:lnTo>
                        <a:pt x="1596554" y="150569"/>
                      </a:lnTo>
                      <a:lnTo>
                        <a:pt x="1495479" y="150569"/>
                      </a:lnTo>
                      <a:lnTo>
                        <a:pt x="1495479" y="124156"/>
                      </a:lnTo>
                      <a:lnTo>
                        <a:pt x="1598473" y="124156"/>
                      </a:lnTo>
                      <a:lnTo>
                        <a:pt x="1596134" y="113016"/>
                      </a:lnTo>
                      <a:lnTo>
                        <a:pt x="1583271" y="98028"/>
                      </a:lnTo>
                      <a:lnTo>
                        <a:pt x="1562173" y="88921"/>
                      </a:lnTo>
                      <a:lnTo>
                        <a:pt x="1533121" y="85851"/>
                      </a:lnTo>
                      <a:close/>
                    </a:path>
                    <a:path w="1602104" h="291464">
                      <a:moveTo>
                        <a:pt x="1598004" y="185903"/>
                      </a:moveTo>
                      <a:lnTo>
                        <a:pt x="1548972" y="185903"/>
                      </a:lnTo>
                      <a:lnTo>
                        <a:pt x="1555574" y="190856"/>
                      </a:lnTo>
                      <a:lnTo>
                        <a:pt x="1555574" y="208025"/>
                      </a:lnTo>
                      <a:lnTo>
                        <a:pt x="1548972" y="212978"/>
                      </a:lnTo>
                      <a:lnTo>
                        <a:pt x="1599560" y="212978"/>
                      </a:lnTo>
                      <a:lnTo>
                        <a:pt x="1601801" y="202082"/>
                      </a:lnTo>
                      <a:lnTo>
                        <a:pt x="1600501" y="191783"/>
                      </a:lnTo>
                      <a:lnTo>
                        <a:pt x="1598004" y="185903"/>
                      </a:lnTo>
                      <a:close/>
                    </a:path>
                    <a:path w="1602104" h="291464">
                      <a:moveTo>
                        <a:pt x="1598473" y="124156"/>
                      </a:moveTo>
                      <a:lnTo>
                        <a:pt x="1547651" y="124156"/>
                      </a:lnTo>
                      <a:lnTo>
                        <a:pt x="1554584" y="128779"/>
                      </a:lnTo>
                      <a:lnTo>
                        <a:pt x="1554584" y="145619"/>
                      </a:lnTo>
                      <a:lnTo>
                        <a:pt x="1547651" y="150569"/>
                      </a:lnTo>
                      <a:lnTo>
                        <a:pt x="1596554" y="150569"/>
                      </a:lnTo>
                      <a:lnTo>
                        <a:pt x="1599483" y="142889"/>
                      </a:lnTo>
                      <a:lnTo>
                        <a:pt x="1600484" y="133732"/>
                      </a:lnTo>
                      <a:lnTo>
                        <a:pt x="1598473" y="124156"/>
                      </a:lnTo>
                      <a:close/>
                    </a:path>
                  </a:pathLst>
                </a:custGeom>
                <a:solidFill>
                  <a:srgbClr val="2B2A2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12" name="object 12"/>
            <p:cNvGrpSpPr/>
            <p:nvPr/>
          </p:nvGrpSpPr>
          <p:grpSpPr>
            <a:xfrm>
              <a:off x="2517395" y="1537129"/>
              <a:ext cx="1438910" cy="1876425"/>
              <a:chOff x="2517395" y="1537129"/>
              <a:chExt cx="1438910" cy="187642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2800000" y="2009765"/>
                <a:ext cx="762000" cy="888365"/>
              </a:xfrm>
              <a:custGeom>
                <a:avLst/>
                <a:gdLst/>
                <a:ahLst/>
                <a:cxnLst/>
                <a:rect l="l" t="t" r="r" b="b"/>
                <a:pathLst>
                  <a:path w="762000" h="888364">
                    <a:moveTo>
                      <a:pt x="505202" y="645717"/>
                    </a:moveTo>
                    <a:lnTo>
                      <a:pt x="458900" y="659319"/>
                    </a:lnTo>
                    <a:lnTo>
                      <a:pt x="422667" y="688605"/>
                    </a:lnTo>
                    <a:lnTo>
                      <a:pt x="400058" y="729341"/>
                    </a:lnTo>
                    <a:lnTo>
                      <a:pt x="394632" y="777293"/>
                    </a:lnTo>
                    <a:lnTo>
                      <a:pt x="408234" y="823597"/>
                    </a:lnTo>
                    <a:lnTo>
                      <a:pt x="437521" y="859831"/>
                    </a:lnTo>
                    <a:lnTo>
                      <a:pt x="478257" y="882440"/>
                    </a:lnTo>
                    <a:lnTo>
                      <a:pt x="526211" y="887867"/>
                    </a:lnTo>
                    <a:lnTo>
                      <a:pt x="572513" y="874262"/>
                    </a:lnTo>
                    <a:lnTo>
                      <a:pt x="608747" y="844976"/>
                    </a:lnTo>
                    <a:lnTo>
                      <a:pt x="631355" y="804240"/>
                    </a:lnTo>
                    <a:lnTo>
                      <a:pt x="636783" y="756287"/>
                    </a:lnTo>
                    <a:lnTo>
                      <a:pt x="623178" y="709985"/>
                    </a:lnTo>
                    <a:lnTo>
                      <a:pt x="593892" y="673751"/>
                    </a:lnTo>
                    <a:lnTo>
                      <a:pt x="553156" y="651142"/>
                    </a:lnTo>
                    <a:lnTo>
                      <a:pt x="505202" y="645717"/>
                    </a:lnTo>
                    <a:close/>
                  </a:path>
                  <a:path w="762000" h="888364">
                    <a:moveTo>
                      <a:pt x="145533" y="287362"/>
                    </a:moveTo>
                    <a:lnTo>
                      <a:pt x="95869" y="299856"/>
                    </a:lnTo>
                    <a:lnTo>
                      <a:pt x="54087" y="326274"/>
                    </a:lnTo>
                    <a:lnTo>
                      <a:pt x="22584" y="363763"/>
                    </a:lnTo>
                    <a:lnTo>
                      <a:pt x="3756" y="409470"/>
                    </a:lnTo>
                    <a:lnTo>
                      <a:pt x="0" y="460543"/>
                    </a:lnTo>
                    <a:lnTo>
                      <a:pt x="12493" y="510207"/>
                    </a:lnTo>
                    <a:lnTo>
                      <a:pt x="38911" y="551989"/>
                    </a:lnTo>
                    <a:lnTo>
                      <a:pt x="76400" y="583493"/>
                    </a:lnTo>
                    <a:lnTo>
                      <a:pt x="122108" y="602321"/>
                    </a:lnTo>
                    <a:lnTo>
                      <a:pt x="173182" y="606077"/>
                    </a:lnTo>
                    <a:lnTo>
                      <a:pt x="222847" y="593583"/>
                    </a:lnTo>
                    <a:lnTo>
                      <a:pt x="264630" y="567165"/>
                    </a:lnTo>
                    <a:lnTo>
                      <a:pt x="296133" y="529676"/>
                    </a:lnTo>
                    <a:lnTo>
                      <a:pt x="314961" y="483969"/>
                    </a:lnTo>
                    <a:lnTo>
                      <a:pt x="318715" y="432896"/>
                    </a:lnTo>
                    <a:lnTo>
                      <a:pt x="306221" y="383230"/>
                    </a:lnTo>
                    <a:lnTo>
                      <a:pt x="279803" y="341447"/>
                    </a:lnTo>
                    <a:lnTo>
                      <a:pt x="242314" y="309944"/>
                    </a:lnTo>
                    <a:lnTo>
                      <a:pt x="196606" y="291116"/>
                    </a:lnTo>
                    <a:lnTo>
                      <a:pt x="145533" y="287362"/>
                    </a:lnTo>
                    <a:close/>
                  </a:path>
                  <a:path w="762000" h="888364">
                    <a:moveTo>
                      <a:pt x="588585" y="0"/>
                    </a:moveTo>
                    <a:lnTo>
                      <a:pt x="538921" y="12493"/>
                    </a:lnTo>
                    <a:lnTo>
                      <a:pt x="497139" y="38911"/>
                    </a:lnTo>
                    <a:lnTo>
                      <a:pt x="465634" y="76400"/>
                    </a:lnTo>
                    <a:lnTo>
                      <a:pt x="446806" y="122107"/>
                    </a:lnTo>
                    <a:lnTo>
                      <a:pt x="443052" y="173181"/>
                    </a:lnTo>
                    <a:lnTo>
                      <a:pt x="455546" y="222846"/>
                    </a:lnTo>
                    <a:lnTo>
                      <a:pt x="481963" y="264629"/>
                    </a:lnTo>
                    <a:lnTo>
                      <a:pt x="519452" y="296133"/>
                    </a:lnTo>
                    <a:lnTo>
                      <a:pt x="565160" y="314961"/>
                    </a:lnTo>
                    <a:lnTo>
                      <a:pt x="616233" y="318715"/>
                    </a:lnTo>
                    <a:lnTo>
                      <a:pt x="665898" y="306220"/>
                    </a:lnTo>
                    <a:lnTo>
                      <a:pt x="707682" y="279803"/>
                    </a:lnTo>
                    <a:lnTo>
                      <a:pt x="739185" y="242314"/>
                    </a:lnTo>
                    <a:lnTo>
                      <a:pt x="758013" y="196606"/>
                    </a:lnTo>
                    <a:lnTo>
                      <a:pt x="761767" y="145533"/>
                    </a:lnTo>
                    <a:lnTo>
                      <a:pt x="749273" y="95869"/>
                    </a:lnTo>
                    <a:lnTo>
                      <a:pt x="722855" y="54087"/>
                    </a:lnTo>
                    <a:lnTo>
                      <a:pt x="685366" y="22583"/>
                    </a:lnTo>
                    <a:lnTo>
                      <a:pt x="639658" y="3755"/>
                    </a:lnTo>
                    <a:lnTo>
                      <a:pt x="588585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2807661" y="1995224"/>
                <a:ext cx="1004569" cy="577215"/>
              </a:xfrm>
              <a:custGeom>
                <a:avLst/>
                <a:gdLst/>
                <a:ahLst/>
                <a:cxnLst/>
                <a:rect l="l" t="t" r="r" b="b"/>
                <a:pathLst>
                  <a:path w="1004570" h="577214">
                    <a:moveTo>
                      <a:pt x="654343" y="0"/>
                    </a:moveTo>
                    <a:lnTo>
                      <a:pt x="609898" y="5119"/>
                    </a:lnTo>
                    <a:lnTo>
                      <a:pt x="569098" y="19701"/>
                    </a:lnTo>
                    <a:lnTo>
                      <a:pt x="533107" y="42583"/>
                    </a:lnTo>
                    <a:lnTo>
                      <a:pt x="503089" y="72602"/>
                    </a:lnTo>
                    <a:lnTo>
                      <a:pt x="480206" y="108592"/>
                    </a:lnTo>
                    <a:lnTo>
                      <a:pt x="465624" y="149392"/>
                    </a:lnTo>
                    <a:lnTo>
                      <a:pt x="460504" y="193837"/>
                    </a:lnTo>
                    <a:lnTo>
                      <a:pt x="465624" y="238282"/>
                    </a:lnTo>
                    <a:lnTo>
                      <a:pt x="480206" y="279082"/>
                    </a:lnTo>
                    <a:lnTo>
                      <a:pt x="503089" y="315073"/>
                    </a:lnTo>
                    <a:lnTo>
                      <a:pt x="533107" y="345091"/>
                    </a:lnTo>
                    <a:lnTo>
                      <a:pt x="569098" y="367974"/>
                    </a:lnTo>
                    <a:lnTo>
                      <a:pt x="609898" y="382556"/>
                    </a:lnTo>
                    <a:lnTo>
                      <a:pt x="654343" y="387676"/>
                    </a:lnTo>
                    <a:lnTo>
                      <a:pt x="698788" y="382556"/>
                    </a:lnTo>
                    <a:lnTo>
                      <a:pt x="739588" y="367974"/>
                    </a:lnTo>
                    <a:lnTo>
                      <a:pt x="775579" y="345091"/>
                    </a:lnTo>
                    <a:lnTo>
                      <a:pt x="805597" y="315073"/>
                    </a:lnTo>
                    <a:lnTo>
                      <a:pt x="828480" y="279082"/>
                    </a:lnTo>
                    <a:lnTo>
                      <a:pt x="843062" y="238282"/>
                    </a:lnTo>
                    <a:lnTo>
                      <a:pt x="848182" y="193837"/>
                    </a:lnTo>
                    <a:lnTo>
                      <a:pt x="843062" y="149392"/>
                    </a:lnTo>
                    <a:lnTo>
                      <a:pt x="828480" y="108592"/>
                    </a:lnTo>
                    <a:lnTo>
                      <a:pt x="805597" y="72602"/>
                    </a:lnTo>
                    <a:lnTo>
                      <a:pt x="775579" y="42583"/>
                    </a:lnTo>
                    <a:lnTo>
                      <a:pt x="739588" y="19701"/>
                    </a:lnTo>
                    <a:lnTo>
                      <a:pt x="698788" y="5119"/>
                    </a:lnTo>
                    <a:lnTo>
                      <a:pt x="654343" y="0"/>
                    </a:lnTo>
                    <a:close/>
                  </a:path>
                  <a:path w="1004570" h="577214">
                    <a:moveTo>
                      <a:pt x="173588" y="229687"/>
                    </a:moveTo>
                    <a:lnTo>
                      <a:pt x="127441" y="235888"/>
                    </a:lnTo>
                    <a:lnTo>
                      <a:pt x="85974" y="253387"/>
                    </a:lnTo>
                    <a:lnTo>
                      <a:pt x="50842" y="280530"/>
                    </a:lnTo>
                    <a:lnTo>
                      <a:pt x="23699" y="315662"/>
                    </a:lnTo>
                    <a:lnTo>
                      <a:pt x="6200" y="357128"/>
                    </a:lnTo>
                    <a:lnTo>
                      <a:pt x="0" y="403274"/>
                    </a:lnTo>
                    <a:lnTo>
                      <a:pt x="6200" y="449420"/>
                    </a:lnTo>
                    <a:lnTo>
                      <a:pt x="23699" y="490886"/>
                    </a:lnTo>
                    <a:lnTo>
                      <a:pt x="50842" y="526017"/>
                    </a:lnTo>
                    <a:lnTo>
                      <a:pt x="85974" y="553160"/>
                    </a:lnTo>
                    <a:lnTo>
                      <a:pt x="127441" y="570658"/>
                    </a:lnTo>
                    <a:lnTo>
                      <a:pt x="173588" y="576859"/>
                    </a:lnTo>
                    <a:lnTo>
                      <a:pt x="219734" y="570658"/>
                    </a:lnTo>
                    <a:lnTo>
                      <a:pt x="261200" y="553160"/>
                    </a:lnTo>
                    <a:lnTo>
                      <a:pt x="296331" y="526017"/>
                    </a:lnTo>
                    <a:lnTo>
                      <a:pt x="323474" y="490886"/>
                    </a:lnTo>
                    <a:lnTo>
                      <a:pt x="340972" y="449420"/>
                    </a:lnTo>
                    <a:lnTo>
                      <a:pt x="347173" y="403274"/>
                    </a:lnTo>
                    <a:lnTo>
                      <a:pt x="340972" y="357128"/>
                    </a:lnTo>
                    <a:lnTo>
                      <a:pt x="323474" y="315662"/>
                    </a:lnTo>
                    <a:lnTo>
                      <a:pt x="296331" y="280530"/>
                    </a:lnTo>
                    <a:lnTo>
                      <a:pt x="261200" y="253387"/>
                    </a:lnTo>
                    <a:lnTo>
                      <a:pt x="219734" y="235888"/>
                    </a:lnTo>
                    <a:lnTo>
                      <a:pt x="173588" y="229687"/>
                    </a:lnTo>
                    <a:close/>
                  </a:path>
                  <a:path w="1004570" h="577214">
                    <a:moveTo>
                      <a:pt x="1004548" y="549262"/>
                    </a:moveTo>
                    <a:lnTo>
                      <a:pt x="999430" y="505167"/>
                    </a:lnTo>
                    <a:lnTo>
                      <a:pt x="984863" y="464616"/>
                    </a:lnTo>
                    <a:lnTo>
                      <a:pt x="962028" y="428789"/>
                    </a:lnTo>
                    <a:lnTo>
                      <a:pt x="932107" y="398868"/>
                    </a:lnTo>
                    <a:lnTo>
                      <a:pt x="896280" y="376034"/>
                    </a:lnTo>
                    <a:lnTo>
                      <a:pt x="855729" y="361467"/>
                    </a:lnTo>
                    <a:lnTo>
                      <a:pt x="811634" y="356349"/>
                    </a:lnTo>
                    <a:lnTo>
                      <a:pt x="760017" y="356349"/>
                    </a:lnTo>
                  </a:path>
                  <a:path w="1004570" h="577214">
                    <a:moveTo>
                      <a:pt x="548673" y="356349"/>
                    </a:moveTo>
                    <a:lnTo>
                      <a:pt x="497056" y="356349"/>
                    </a:lnTo>
                    <a:lnTo>
                      <a:pt x="452277" y="361631"/>
                    </a:lnTo>
                    <a:lnTo>
                      <a:pt x="411176" y="376651"/>
                    </a:lnTo>
                    <a:lnTo>
                      <a:pt x="374994" y="400168"/>
                    </a:lnTo>
                    <a:lnTo>
                      <a:pt x="344970" y="430941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" name="object 1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0482" y="2483619"/>
                <a:ext cx="239505" cy="161190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2703174" y="2544033"/>
                <a:ext cx="183515" cy="68580"/>
              </a:xfrm>
              <a:custGeom>
                <a:avLst/>
                <a:gdLst/>
                <a:ahLst/>
                <a:cxnLst/>
                <a:rect l="l" t="t" r="r" b="b"/>
                <a:pathLst>
                  <a:path w="183514" h="68580">
                    <a:moveTo>
                      <a:pt x="183442" y="0"/>
                    </a:moveTo>
                    <a:lnTo>
                      <a:pt x="137218" y="0"/>
                    </a:lnTo>
                    <a:lnTo>
                      <a:pt x="96701" y="4830"/>
                    </a:lnTo>
                    <a:lnTo>
                      <a:pt x="59562" y="18556"/>
                    </a:lnTo>
                    <a:lnTo>
                      <a:pt x="26946" y="40030"/>
                    </a:lnTo>
                    <a:lnTo>
                      <a:pt x="0" y="68107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381258" y="2829814"/>
                <a:ext cx="224532" cy="187862"/>
              </a:xfrm>
              <a:prstGeom prst="rect">
                <a:avLst/>
              </a:prstGeom>
            </p:spPr>
          </p:pic>
          <p:sp>
            <p:nvSpPr>
              <p:cNvPr id="18" name="object 18"/>
              <p:cNvSpPr/>
              <p:nvPr/>
            </p:nvSpPr>
            <p:spPr>
              <a:xfrm>
                <a:off x="2542795" y="1562529"/>
                <a:ext cx="1388110" cy="1825625"/>
              </a:xfrm>
              <a:custGeom>
                <a:avLst/>
                <a:gdLst/>
                <a:ahLst/>
                <a:cxnLst/>
                <a:rect l="l" t="t" r="r" b="b"/>
                <a:pathLst>
                  <a:path w="1388110" h="1825625">
                    <a:moveTo>
                      <a:pt x="713703" y="1292684"/>
                    </a:moveTo>
                    <a:lnTo>
                      <a:pt x="677034" y="1292684"/>
                    </a:lnTo>
                    <a:lnTo>
                      <a:pt x="633832" y="1299702"/>
                    </a:lnTo>
                    <a:lnTo>
                      <a:pt x="596223" y="1319219"/>
                    </a:lnTo>
                    <a:lnTo>
                      <a:pt x="566509" y="1348933"/>
                    </a:lnTo>
                    <a:lnTo>
                      <a:pt x="546992" y="1386543"/>
                    </a:lnTo>
                    <a:lnTo>
                      <a:pt x="539974" y="1429746"/>
                    </a:lnTo>
                    <a:lnTo>
                      <a:pt x="539974" y="1671379"/>
                    </a:lnTo>
                  </a:path>
                  <a:path w="1388110" h="1825625">
                    <a:moveTo>
                      <a:pt x="788781" y="1039503"/>
                    </a:moveTo>
                    <a:lnTo>
                      <a:pt x="745252" y="1046525"/>
                    </a:lnTo>
                    <a:lnTo>
                      <a:pt x="707447" y="1066076"/>
                    </a:lnTo>
                    <a:lnTo>
                      <a:pt x="677635" y="1095889"/>
                    </a:lnTo>
                    <a:lnTo>
                      <a:pt x="658084" y="1133695"/>
                    </a:lnTo>
                    <a:lnTo>
                      <a:pt x="651062" y="1177225"/>
                    </a:lnTo>
                    <a:lnTo>
                      <a:pt x="658084" y="1220754"/>
                    </a:lnTo>
                    <a:lnTo>
                      <a:pt x="677635" y="1258558"/>
                    </a:lnTo>
                    <a:lnTo>
                      <a:pt x="707447" y="1288370"/>
                    </a:lnTo>
                    <a:lnTo>
                      <a:pt x="745252" y="1307921"/>
                    </a:lnTo>
                    <a:lnTo>
                      <a:pt x="788781" y="1314942"/>
                    </a:lnTo>
                    <a:lnTo>
                      <a:pt x="832311" y="1307921"/>
                    </a:lnTo>
                    <a:lnTo>
                      <a:pt x="870116" y="1288370"/>
                    </a:lnTo>
                    <a:lnTo>
                      <a:pt x="899928" y="1258558"/>
                    </a:lnTo>
                    <a:lnTo>
                      <a:pt x="919478" y="1220754"/>
                    </a:lnTo>
                    <a:lnTo>
                      <a:pt x="926499" y="1177225"/>
                    </a:lnTo>
                    <a:lnTo>
                      <a:pt x="919478" y="1133695"/>
                    </a:lnTo>
                    <a:lnTo>
                      <a:pt x="899928" y="1095889"/>
                    </a:lnTo>
                    <a:lnTo>
                      <a:pt x="870116" y="1066076"/>
                    </a:lnTo>
                    <a:lnTo>
                      <a:pt x="832311" y="1046525"/>
                    </a:lnTo>
                    <a:lnTo>
                      <a:pt x="788781" y="1039503"/>
                    </a:lnTo>
                    <a:close/>
                  </a:path>
                  <a:path w="1388110" h="1825625">
                    <a:moveTo>
                      <a:pt x="1362913" y="1081454"/>
                    </a:moveTo>
                    <a:lnTo>
                      <a:pt x="1361363" y="1124657"/>
                    </a:lnTo>
                    <a:lnTo>
                      <a:pt x="1356768" y="1167270"/>
                    </a:lnTo>
                    <a:lnTo>
                      <a:pt x="1349203" y="1209234"/>
                    </a:lnTo>
                    <a:lnTo>
                      <a:pt x="1338746" y="1250494"/>
                    </a:lnTo>
                    <a:lnTo>
                      <a:pt x="1325476" y="1290993"/>
                    </a:lnTo>
                    <a:lnTo>
                      <a:pt x="1309470" y="1330674"/>
                    </a:lnTo>
                    <a:lnTo>
                      <a:pt x="1290805" y="1369480"/>
                    </a:lnTo>
                    <a:lnTo>
                      <a:pt x="1269560" y="1407355"/>
                    </a:lnTo>
                    <a:lnTo>
                      <a:pt x="1245811" y="1444241"/>
                    </a:lnTo>
                    <a:lnTo>
                      <a:pt x="1219637" y="1480082"/>
                    </a:lnTo>
                    <a:lnTo>
                      <a:pt x="1191116" y="1514822"/>
                    </a:lnTo>
                    <a:lnTo>
                      <a:pt x="1160324" y="1548403"/>
                    </a:lnTo>
                    <a:lnTo>
                      <a:pt x="1127339" y="1580769"/>
                    </a:lnTo>
                    <a:lnTo>
                      <a:pt x="1092240" y="1611863"/>
                    </a:lnTo>
                    <a:lnTo>
                      <a:pt x="1055104" y="1641628"/>
                    </a:lnTo>
                    <a:lnTo>
                      <a:pt x="1016008" y="1670008"/>
                    </a:lnTo>
                    <a:lnTo>
                      <a:pt x="975030" y="1696946"/>
                    </a:lnTo>
                    <a:lnTo>
                      <a:pt x="932248" y="1722384"/>
                    </a:lnTo>
                    <a:lnTo>
                      <a:pt x="887740" y="1746267"/>
                    </a:lnTo>
                    <a:lnTo>
                      <a:pt x="841582" y="1768537"/>
                    </a:lnTo>
                    <a:lnTo>
                      <a:pt x="793854" y="1789139"/>
                    </a:lnTo>
                    <a:lnTo>
                      <a:pt x="744632" y="1808014"/>
                    </a:lnTo>
                    <a:lnTo>
                      <a:pt x="693994" y="1825106"/>
                    </a:lnTo>
                    <a:lnTo>
                      <a:pt x="643355" y="1808014"/>
                    </a:lnTo>
                    <a:lnTo>
                      <a:pt x="594132" y="1789139"/>
                    </a:lnTo>
                    <a:lnTo>
                      <a:pt x="546403" y="1768537"/>
                    </a:lnTo>
                    <a:lnTo>
                      <a:pt x="500245" y="1746267"/>
                    </a:lnTo>
                    <a:lnTo>
                      <a:pt x="455736" y="1722384"/>
                    </a:lnTo>
                    <a:lnTo>
                      <a:pt x="412954" y="1696946"/>
                    </a:lnTo>
                    <a:lnTo>
                      <a:pt x="371976" y="1670008"/>
                    </a:lnTo>
                    <a:lnTo>
                      <a:pt x="332879" y="1641628"/>
                    </a:lnTo>
                    <a:lnTo>
                      <a:pt x="295743" y="1611863"/>
                    </a:lnTo>
                    <a:lnTo>
                      <a:pt x="260643" y="1580769"/>
                    </a:lnTo>
                    <a:lnTo>
                      <a:pt x="227658" y="1548403"/>
                    </a:lnTo>
                    <a:lnTo>
                      <a:pt x="196866" y="1514822"/>
                    </a:lnTo>
                    <a:lnTo>
                      <a:pt x="168344" y="1480082"/>
                    </a:lnTo>
                    <a:lnTo>
                      <a:pt x="142170" y="1444241"/>
                    </a:lnTo>
                    <a:lnTo>
                      <a:pt x="118421" y="1407355"/>
                    </a:lnTo>
                    <a:lnTo>
                      <a:pt x="97175" y="1369480"/>
                    </a:lnTo>
                    <a:lnTo>
                      <a:pt x="78510" y="1330674"/>
                    </a:lnTo>
                    <a:lnTo>
                      <a:pt x="62504" y="1290993"/>
                    </a:lnTo>
                    <a:lnTo>
                      <a:pt x="49234" y="1250494"/>
                    </a:lnTo>
                    <a:lnTo>
                      <a:pt x="38777" y="1209234"/>
                    </a:lnTo>
                    <a:lnTo>
                      <a:pt x="31212" y="1167270"/>
                    </a:lnTo>
                    <a:lnTo>
                      <a:pt x="26616" y="1124657"/>
                    </a:lnTo>
                    <a:lnTo>
                      <a:pt x="25067" y="1081454"/>
                    </a:lnTo>
                    <a:lnTo>
                      <a:pt x="25067" y="534614"/>
                    </a:lnTo>
                    <a:lnTo>
                      <a:pt x="70194" y="529416"/>
                    </a:lnTo>
                    <a:lnTo>
                      <a:pt x="111620" y="514609"/>
                    </a:lnTo>
                    <a:lnTo>
                      <a:pt x="148163" y="491376"/>
                    </a:lnTo>
                    <a:lnTo>
                      <a:pt x="178642" y="460897"/>
                    </a:lnTo>
                    <a:lnTo>
                      <a:pt x="201875" y="424354"/>
                    </a:lnTo>
                    <a:lnTo>
                      <a:pt x="216681" y="382929"/>
                    </a:lnTo>
                    <a:lnTo>
                      <a:pt x="221879" y="337802"/>
                    </a:lnTo>
                    <a:lnTo>
                      <a:pt x="693994" y="337802"/>
                    </a:lnTo>
                    <a:lnTo>
                      <a:pt x="1166105" y="337802"/>
                    </a:lnTo>
                    <a:lnTo>
                      <a:pt x="1171302" y="382929"/>
                    </a:lnTo>
                    <a:lnTo>
                      <a:pt x="1186108" y="424354"/>
                    </a:lnTo>
                    <a:lnTo>
                      <a:pt x="1209341" y="460897"/>
                    </a:lnTo>
                    <a:lnTo>
                      <a:pt x="1239819" y="491376"/>
                    </a:lnTo>
                    <a:lnTo>
                      <a:pt x="1276362" y="514609"/>
                    </a:lnTo>
                    <a:lnTo>
                      <a:pt x="1317788" y="529416"/>
                    </a:lnTo>
                    <a:lnTo>
                      <a:pt x="1362917" y="534614"/>
                    </a:lnTo>
                    <a:lnTo>
                      <a:pt x="1362917" y="1081454"/>
                    </a:lnTo>
                    <a:close/>
                  </a:path>
                  <a:path w="1388110" h="1825625">
                    <a:moveTo>
                      <a:pt x="0" y="362329"/>
                    </a:moveTo>
                    <a:lnTo>
                      <a:pt x="37189" y="331360"/>
                    </a:lnTo>
                    <a:lnTo>
                      <a:pt x="75966" y="302100"/>
                    </a:lnTo>
                    <a:lnTo>
                      <a:pt x="116264" y="274610"/>
                    </a:lnTo>
                    <a:lnTo>
                      <a:pt x="158015" y="248956"/>
                    </a:lnTo>
                    <a:lnTo>
                      <a:pt x="201153" y="225200"/>
                    </a:lnTo>
                    <a:lnTo>
                      <a:pt x="245609" y="203405"/>
                    </a:lnTo>
                    <a:lnTo>
                      <a:pt x="291318" y="183635"/>
                    </a:lnTo>
                    <a:lnTo>
                      <a:pt x="338211" y="165954"/>
                    </a:lnTo>
                    <a:lnTo>
                      <a:pt x="386222" y="150425"/>
                    </a:lnTo>
                    <a:lnTo>
                      <a:pt x="435283" y="137111"/>
                    </a:lnTo>
                    <a:lnTo>
                      <a:pt x="485328" y="126076"/>
                    </a:lnTo>
                    <a:lnTo>
                      <a:pt x="536288" y="117382"/>
                    </a:lnTo>
                    <a:lnTo>
                      <a:pt x="588097" y="111094"/>
                    </a:lnTo>
                    <a:lnTo>
                      <a:pt x="640688" y="107275"/>
                    </a:lnTo>
                    <a:lnTo>
                      <a:pt x="693994" y="105987"/>
                    </a:lnTo>
                    <a:lnTo>
                      <a:pt x="747298" y="107275"/>
                    </a:lnTo>
                    <a:lnTo>
                      <a:pt x="799888" y="111094"/>
                    </a:lnTo>
                    <a:lnTo>
                      <a:pt x="851697" y="117382"/>
                    </a:lnTo>
                    <a:lnTo>
                      <a:pt x="902657" y="126076"/>
                    </a:lnTo>
                    <a:lnTo>
                      <a:pt x="952701" y="137111"/>
                    </a:lnTo>
                    <a:lnTo>
                      <a:pt x="1001762" y="150425"/>
                    </a:lnTo>
                    <a:lnTo>
                      <a:pt x="1049772" y="165954"/>
                    </a:lnTo>
                    <a:lnTo>
                      <a:pt x="1096665" y="183635"/>
                    </a:lnTo>
                    <a:lnTo>
                      <a:pt x="1142374" y="203405"/>
                    </a:lnTo>
                    <a:lnTo>
                      <a:pt x="1186830" y="225200"/>
                    </a:lnTo>
                    <a:lnTo>
                      <a:pt x="1229968" y="248956"/>
                    </a:lnTo>
                    <a:lnTo>
                      <a:pt x="1271719" y="274610"/>
                    </a:lnTo>
                    <a:lnTo>
                      <a:pt x="1312016" y="302100"/>
                    </a:lnTo>
                    <a:lnTo>
                      <a:pt x="1350793" y="331360"/>
                    </a:lnTo>
                    <a:lnTo>
                      <a:pt x="1387983" y="362329"/>
                    </a:lnTo>
                  </a:path>
                  <a:path w="1388110" h="1825625">
                    <a:moveTo>
                      <a:pt x="127137" y="150728"/>
                    </a:moveTo>
                    <a:lnTo>
                      <a:pt x="165312" y="128122"/>
                    </a:lnTo>
                    <a:lnTo>
                      <a:pt x="205492" y="107099"/>
                    </a:lnTo>
                    <a:lnTo>
                      <a:pt x="247570" y="87733"/>
                    </a:lnTo>
                    <a:lnTo>
                      <a:pt x="291440" y="70097"/>
                    </a:lnTo>
                    <a:lnTo>
                      <a:pt x="336992" y="54262"/>
                    </a:lnTo>
                    <a:lnTo>
                      <a:pt x="384121" y="40303"/>
                    </a:lnTo>
                    <a:lnTo>
                      <a:pt x="432719" y="28291"/>
                    </a:lnTo>
                    <a:lnTo>
                      <a:pt x="482679" y="18300"/>
                    </a:lnTo>
                    <a:lnTo>
                      <a:pt x="533894" y="10403"/>
                    </a:lnTo>
                    <a:lnTo>
                      <a:pt x="586256" y="4672"/>
                    </a:lnTo>
                    <a:lnTo>
                      <a:pt x="639658" y="1180"/>
                    </a:lnTo>
                    <a:lnTo>
                      <a:pt x="693994" y="0"/>
                    </a:lnTo>
                    <a:lnTo>
                      <a:pt x="748329" y="1180"/>
                    </a:lnTo>
                    <a:lnTo>
                      <a:pt x="801731" y="4672"/>
                    </a:lnTo>
                    <a:lnTo>
                      <a:pt x="854092" y="10403"/>
                    </a:lnTo>
                    <a:lnTo>
                      <a:pt x="905306" y="18300"/>
                    </a:lnTo>
                    <a:lnTo>
                      <a:pt x="955266" y="28291"/>
                    </a:lnTo>
                    <a:lnTo>
                      <a:pt x="1003863" y="40303"/>
                    </a:lnTo>
                    <a:lnTo>
                      <a:pt x="1050992" y="54262"/>
                    </a:lnTo>
                    <a:lnTo>
                      <a:pt x="1096544" y="70097"/>
                    </a:lnTo>
                    <a:lnTo>
                      <a:pt x="1140412" y="87733"/>
                    </a:lnTo>
                    <a:lnTo>
                      <a:pt x="1182490" y="107099"/>
                    </a:lnTo>
                    <a:lnTo>
                      <a:pt x="1222670" y="128122"/>
                    </a:lnTo>
                    <a:lnTo>
                      <a:pt x="1260845" y="150728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3472451" y="2954372"/>
                <a:ext cx="433705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433704" h="433704">
                    <a:moveTo>
                      <a:pt x="433260" y="0"/>
                    </a:moveTo>
                    <a:lnTo>
                      <a:pt x="0" y="0"/>
                    </a:lnTo>
                    <a:lnTo>
                      <a:pt x="0" y="433264"/>
                    </a:lnTo>
                    <a:lnTo>
                      <a:pt x="433260" y="433264"/>
                    </a:lnTo>
                    <a:lnTo>
                      <a:pt x="433260" y="0"/>
                    </a:ln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3472451" y="2954372"/>
                <a:ext cx="433705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433704" h="433704">
                    <a:moveTo>
                      <a:pt x="0" y="0"/>
                    </a:moveTo>
                    <a:lnTo>
                      <a:pt x="433260" y="0"/>
                    </a:lnTo>
                    <a:lnTo>
                      <a:pt x="433260" y="433264"/>
                    </a:lnTo>
                    <a:lnTo>
                      <a:pt x="0" y="433264"/>
                    </a:lnTo>
                    <a:lnTo>
                      <a:pt x="0" y="0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3564654" y="3049394"/>
                <a:ext cx="24892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248920" h="215900">
                    <a:moveTo>
                      <a:pt x="124426" y="0"/>
                    </a:moveTo>
                    <a:lnTo>
                      <a:pt x="0" y="215517"/>
                    </a:lnTo>
                    <a:lnTo>
                      <a:pt x="248857" y="215517"/>
                    </a:lnTo>
                    <a:lnTo>
                      <a:pt x="124426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3564654" y="3049394"/>
                <a:ext cx="24892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248920" h="215900">
                    <a:moveTo>
                      <a:pt x="124426" y="0"/>
                    </a:moveTo>
                    <a:lnTo>
                      <a:pt x="186641" y="107758"/>
                    </a:lnTo>
                    <a:lnTo>
                      <a:pt x="248857" y="215517"/>
                    </a:lnTo>
                    <a:lnTo>
                      <a:pt x="124426" y="215517"/>
                    </a:lnTo>
                    <a:lnTo>
                      <a:pt x="0" y="215517"/>
                    </a:lnTo>
                    <a:lnTo>
                      <a:pt x="62212" y="107758"/>
                    </a:lnTo>
                    <a:lnTo>
                      <a:pt x="124426" y="0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C5E66CD-3F08-A88A-E973-262D44781024}"/>
              </a:ext>
            </a:extLst>
          </p:cNvPr>
          <p:cNvGrpSpPr/>
          <p:nvPr/>
        </p:nvGrpSpPr>
        <p:grpSpPr>
          <a:xfrm>
            <a:off x="5793897" y="1442957"/>
            <a:ext cx="2807355" cy="3038254"/>
            <a:chOff x="5793897" y="1442957"/>
            <a:chExt cx="2807355" cy="3038254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E162A43A-B545-5F92-45BB-19976963FB58}"/>
                </a:ext>
              </a:extLst>
            </p:cNvPr>
            <p:cNvGrpSpPr/>
            <p:nvPr/>
          </p:nvGrpSpPr>
          <p:grpSpPr>
            <a:xfrm>
              <a:off x="5793897" y="3510032"/>
              <a:ext cx="2807355" cy="971179"/>
              <a:chOff x="5793897" y="3510032"/>
              <a:chExt cx="2807355" cy="971179"/>
            </a:xfrm>
          </p:grpSpPr>
          <p:grpSp>
            <p:nvGrpSpPr>
              <p:cNvPr id="23" name="object 23"/>
              <p:cNvGrpSpPr/>
              <p:nvPr/>
            </p:nvGrpSpPr>
            <p:grpSpPr>
              <a:xfrm>
                <a:off x="6119308" y="3510032"/>
                <a:ext cx="2171700" cy="259079"/>
                <a:chOff x="6119308" y="3510032"/>
                <a:chExt cx="2171700" cy="259079"/>
              </a:xfrm>
            </p:grpSpPr>
            <p:pic>
              <p:nvPicPr>
                <p:cNvPr id="24" name="object 24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6119308" y="3527535"/>
                  <a:ext cx="242035" cy="241044"/>
                </a:xfrm>
                <a:prstGeom prst="rect">
                  <a:avLst/>
                </a:prstGeom>
              </p:spPr>
            </p:pic>
            <p:sp>
              <p:nvSpPr>
                <p:cNvPr id="25" name="object 25"/>
                <p:cNvSpPr/>
                <p:nvPr/>
              </p:nvSpPr>
              <p:spPr>
                <a:xfrm>
                  <a:off x="6353082" y="3510032"/>
                  <a:ext cx="1938020" cy="259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020" h="259079">
                      <a:moveTo>
                        <a:pt x="103024" y="131420"/>
                      </a:moveTo>
                      <a:lnTo>
                        <a:pt x="58776" y="131420"/>
                      </a:lnTo>
                      <a:lnTo>
                        <a:pt x="58776" y="253594"/>
                      </a:lnTo>
                      <a:lnTo>
                        <a:pt x="103024" y="253594"/>
                      </a:lnTo>
                      <a:lnTo>
                        <a:pt x="103024" y="131420"/>
                      </a:lnTo>
                      <a:close/>
                    </a:path>
                    <a:path w="1938020" h="259079">
                      <a:moveTo>
                        <a:pt x="161798" y="88494"/>
                      </a:moveTo>
                      <a:lnTo>
                        <a:pt x="0" y="88494"/>
                      </a:lnTo>
                      <a:lnTo>
                        <a:pt x="0" y="131420"/>
                      </a:lnTo>
                      <a:lnTo>
                        <a:pt x="161798" y="131420"/>
                      </a:lnTo>
                      <a:lnTo>
                        <a:pt x="161798" y="88494"/>
                      </a:lnTo>
                      <a:close/>
                    </a:path>
                    <a:path w="1938020" h="259079">
                      <a:moveTo>
                        <a:pt x="336993" y="123825"/>
                      </a:moveTo>
                      <a:lnTo>
                        <a:pt x="269445" y="123825"/>
                      </a:lnTo>
                      <a:lnTo>
                        <a:pt x="282519" y="125254"/>
                      </a:lnTo>
                      <a:lnTo>
                        <a:pt x="291320" y="129067"/>
                      </a:lnTo>
                      <a:lnTo>
                        <a:pt x="296283" y="134552"/>
                      </a:lnTo>
                      <a:lnTo>
                        <a:pt x="297841" y="140997"/>
                      </a:lnTo>
                      <a:lnTo>
                        <a:pt x="296108" y="147931"/>
                      </a:lnTo>
                      <a:lnTo>
                        <a:pt x="289421" y="152388"/>
                      </a:lnTo>
                      <a:lnTo>
                        <a:pt x="275552" y="155855"/>
                      </a:lnTo>
                      <a:lnTo>
                        <a:pt x="252272" y="159818"/>
                      </a:lnTo>
                      <a:lnTo>
                        <a:pt x="224980" y="166643"/>
                      </a:lnTo>
                      <a:lnTo>
                        <a:pt x="203569" y="177275"/>
                      </a:lnTo>
                      <a:lnTo>
                        <a:pt x="189587" y="191809"/>
                      </a:lnTo>
                      <a:lnTo>
                        <a:pt x="184583" y="210337"/>
                      </a:lnTo>
                      <a:lnTo>
                        <a:pt x="188973" y="231939"/>
                      </a:lnTo>
                      <a:lnTo>
                        <a:pt x="200886" y="246948"/>
                      </a:lnTo>
                      <a:lnTo>
                        <a:pt x="218434" y="255704"/>
                      </a:lnTo>
                      <a:lnTo>
                        <a:pt x="239727" y="258547"/>
                      </a:lnTo>
                      <a:lnTo>
                        <a:pt x="256856" y="256840"/>
                      </a:lnTo>
                      <a:lnTo>
                        <a:pt x="272499" y="252067"/>
                      </a:lnTo>
                      <a:lnTo>
                        <a:pt x="286533" y="244756"/>
                      </a:lnTo>
                      <a:lnTo>
                        <a:pt x="298832" y="235432"/>
                      </a:lnTo>
                      <a:lnTo>
                        <a:pt x="342089" y="235432"/>
                      </a:lnTo>
                      <a:lnTo>
                        <a:pt x="342089" y="220574"/>
                      </a:lnTo>
                      <a:lnTo>
                        <a:pt x="233452" y="220574"/>
                      </a:lnTo>
                      <a:lnTo>
                        <a:pt x="229492" y="216280"/>
                      </a:lnTo>
                      <a:lnTo>
                        <a:pt x="229492" y="208687"/>
                      </a:lnTo>
                      <a:lnTo>
                        <a:pt x="230999" y="203078"/>
                      </a:lnTo>
                      <a:lnTo>
                        <a:pt x="236591" y="197995"/>
                      </a:lnTo>
                      <a:lnTo>
                        <a:pt x="247880" y="193224"/>
                      </a:lnTo>
                      <a:lnTo>
                        <a:pt x="266475" y="188546"/>
                      </a:lnTo>
                      <a:lnTo>
                        <a:pt x="276163" y="186389"/>
                      </a:lnTo>
                      <a:lnTo>
                        <a:pt x="284553" y="183922"/>
                      </a:lnTo>
                      <a:lnTo>
                        <a:pt x="291827" y="181208"/>
                      </a:lnTo>
                      <a:lnTo>
                        <a:pt x="298173" y="178307"/>
                      </a:lnTo>
                      <a:lnTo>
                        <a:pt x="342089" y="178307"/>
                      </a:lnTo>
                      <a:lnTo>
                        <a:pt x="342089" y="154205"/>
                      </a:lnTo>
                      <a:lnTo>
                        <a:pt x="337162" y="124080"/>
                      </a:lnTo>
                      <a:lnTo>
                        <a:pt x="336993" y="123825"/>
                      </a:lnTo>
                      <a:close/>
                    </a:path>
                    <a:path w="1938020" h="259079">
                      <a:moveTo>
                        <a:pt x="342089" y="235432"/>
                      </a:moveTo>
                      <a:lnTo>
                        <a:pt x="298832" y="235432"/>
                      </a:lnTo>
                      <a:lnTo>
                        <a:pt x="298832" y="253594"/>
                      </a:lnTo>
                      <a:lnTo>
                        <a:pt x="342089" y="253594"/>
                      </a:lnTo>
                      <a:lnTo>
                        <a:pt x="342089" y="235432"/>
                      </a:lnTo>
                      <a:close/>
                    </a:path>
                    <a:path w="1938020" h="259079">
                      <a:moveTo>
                        <a:pt x="342089" y="178307"/>
                      </a:moveTo>
                      <a:lnTo>
                        <a:pt x="298173" y="178307"/>
                      </a:lnTo>
                      <a:lnTo>
                        <a:pt x="298173" y="187556"/>
                      </a:lnTo>
                      <a:lnTo>
                        <a:pt x="292714" y="200655"/>
                      </a:lnTo>
                      <a:lnTo>
                        <a:pt x="279269" y="211123"/>
                      </a:lnTo>
                      <a:lnTo>
                        <a:pt x="262233" y="218062"/>
                      </a:lnTo>
                      <a:lnTo>
                        <a:pt x="246001" y="220574"/>
                      </a:lnTo>
                      <a:lnTo>
                        <a:pt x="342089" y="220574"/>
                      </a:lnTo>
                      <a:lnTo>
                        <a:pt x="342089" y="178307"/>
                      </a:lnTo>
                      <a:close/>
                    </a:path>
                    <a:path w="1938020" h="259079">
                      <a:moveTo>
                        <a:pt x="264491" y="83541"/>
                      </a:moveTo>
                      <a:lnTo>
                        <a:pt x="240877" y="86111"/>
                      </a:lnTo>
                      <a:lnTo>
                        <a:pt x="217479" y="93943"/>
                      </a:lnTo>
                      <a:lnTo>
                        <a:pt x="195630" y="107223"/>
                      </a:lnTo>
                      <a:lnTo>
                        <a:pt x="176659" y="126136"/>
                      </a:lnTo>
                      <a:lnTo>
                        <a:pt x="206046" y="159818"/>
                      </a:lnTo>
                      <a:lnTo>
                        <a:pt x="217207" y="144859"/>
                      </a:lnTo>
                      <a:lnTo>
                        <a:pt x="231431" y="133524"/>
                      </a:lnTo>
                      <a:lnTo>
                        <a:pt x="248813" y="126337"/>
                      </a:lnTo>
                      <a:lnTo>
                        <a:pt x="269445" y="123825"/>
                      </a:lnTo>
                      <a:lnTo>
                        <a:pt x="336993" y="123825"/>
                      </a:lnTo>
                      <a:lnTo>
                        <a:pt x="322483" y="101909"/>
                      </a:lnTo>
                      <a:lnTo>
                        <a:pt x="298208" y="88221"/>
                      </a:lnTo>
                      <a:lnTo>
                        <a:pt x="264491" y="83541"/>
                      </a:lnTo>
                      <a:close/>
                    </a:path>
                    <a:path w="1938020" h="259079">
                      <a:moveTo>
                        <a:pt x="527004" y="0"/>
                      </a:moveTo>
                      <a:lnTo>
                        <a:pt x="482756" y="33022"/>
                      </a:lnTo>
                      <a:lnTo>
                        <a:pt x="462282" y="42594"/>
                      </a:lnTo>
                      <a:lnTo>
                        <a:pt x="429432" y="61489"/>
                      </a:lnTo>
                      <a:lnTo>
                        <a:pt x="405777" y="85026"/>
                      </a:lnTo>
                      <a:lnTo>
                        <a:pt x="391471" y="115498"/>
                      </a:lnTo>
                      <a:lnTo>
                        <a:pt x="386668" y="155195"/>
                      </a:lnTo>
                      <a:lnTo>
                        <a:pt x="393117" y="197671"/>
                      </a:lnTo>
                      <a:lnTo>
                        <a:pt x="411763" y="230274"/>
                      </a:lnTo>
                      <a:lnTo>
                        <a:pt x="441553" y="251174"/>
                      </a:lnTo>
                      <a:lnTo>
                        <a:pt x="481435" y="258547"/>
                      </a:lnTo>
                      <a:lnTo>
                        <a:pt x="515218" y="252640"/>
                      </a:lnTo>
                      <a:lnTo>
                        <a:pt x="543182" y="236053"/>
                      </a:lnTo>
                      <a:lnTo>
                        <a:pt x="557914" y="216280"/>
                      </a:lnTo>
                      <a:lnTo>
                        <a:pt x="478464" y="216280"/>
                      </a:lnTo>
                      <a:lnTo>
                        <a:pt x="460875" y="213407"/>
                      </a:lnTo>
                      <a:lnTo>
                        <a:pt x="446969" y="205426"/>
                      </a:lnTo>
                      <a:lnTo>
                        <a:pt x="437831" y="193297"/>
                      </a:lnTo>
                      <a:lnTo>
                        <a:pt x="434544" y="177980"/>
                      </a:lnTo>
                      <a:lnTo>
                        <a:pt x="437831" y="162660"/>
                      </a:lnTo>
                      <a:lnTo>
                        <a:pt x="446969" y="150530"/>
                      </a:lnTo>
                      <a:lnTo>
                        <a:pt x="460875" y="142549"/>
                      </a:lnTo>
                      <a:lnTo>
                        <a:pt x="478464" y="139675"/>
                      </a:lnTo>
                      <a:lnTo>
                        <a:pt x="557501" y="139675"/>
                      </a:lnTo>
                      <a:lnTo>
                        <a:pt x="552129" y="132742"/>
                      </a:lnTo>
                      <a:lnTo>
                        <a:pt x="419356" y="132742"/>
                      </a:lnTo>
                      <a:lnTo>
                        <a:pt x="424134" y="117310"/>
                      </a:lnTo>
                      <a:lnTo>
                        <a:pt x="435536" y="103394"/>
                      </a:lnTo>
                      <a:lnTo>
                        <a:pt x="454368" y="90531"/>
                      </a:lnTo>
                      <a:lnTo>
                        <a:pt x="481435" y="78256"/>
                      </a:lnTo>
                      <a:lnTo>
                        <a:pt x="500255" y="70995"/>
                      </a:lnTo>
                      <a:lnTo>
                        <a:pt x="520171" y="62048"/>
                      </a:lnTo>
                      <a:lnTo>
                        <a:pt x="536248" y="52173"/>
                      </a:lnTo>
                      <a:lnTo>
                        <a:pt x="548363" y="41554"/>
                      </a:lnTo>
                      <a:lnTo>
                        <a:pt x="556390" y="30379"/>
                      </a:lnTo>
                      <a:lnTo>
                        <a:pt x="527004" y="0"/>
                      </a:lnTo>
                      <a:close/>
                    </a:path>
                    <a:path w="1938020" h="259079">
                      <a:moveTo>
                        <a:pt x="557501" y="139675"/>
                      </a:moveTo>
                      <a:lnTo>
                        <a:pt x="478464" y="139675"/>
                      </a:lnTo>
                      <a:lnTo>
                        <a:pt x="496294" y="142549"/>
                      </a:lnTo>
                      <a:lnTo>
                        <a:pt x="510410" y="150530"/>
                      </a:lnTo>
                      <a:lnTo>
                        <a:pt x="519697" y="162660"/>
                      </a:lnTo>
                      <a:lnTo>
                        <a:pt x="523040" y="177980"/>
                      </a:lnTo>
                      <a:lnTo>
                        <a:pt x="519697" y="193297"/>
                      </a:lnTo>
                      <a:lnTo>
                        <a:pt x="510410" y="205426"/>
                      </a:lnTo>
                      <a:lnTo>
                        <a:pt x="496294" y="213407"/>
                      </a:lnTo>
                      <a:lnTo>
                        <a:pt x="478464" y="216280"/>
                      </a:lnTo>
                      <a:lnTo>
                        <a:pt x="557914" y="216280"/>
                      </a:lnTo>
                      <a:lnTo>
                        <a:pt x="562230" y="210488"/>
                      </a:lnTo>
                      <a:lnTo>
                        <a:pt x="569267" y="177648"/>
                      </a:lnTo>
                      <a:lnTo>
                        <a:pt x="562106" y="145619"/>
                      </a:lnTo>
                      <a:lnTo>
                        <a:pt x="557501" y="139675"/>
                      </a:lnTo>
                      <a:close/>
                    </a:path>
                    <a:path w="1938020" h="259079">
                      <a:moveTo>
                        <a:pt x="488368" y="101041"/>
                      </a:moveTo>
                      <a:lnTo>
                        <a:pt x="467081" y="103718"/>
                      </a:lnTo>
                      <a:lnTo>
                        <a:pt x="448084" y="110823"/>
                      </a:lnTo>
                      <a:lnTo>
                        <a:pt x="432554" y="120962"/>
                      </a:lnTo>
                      <a:lnTo>
                        <a:pt x="421667" y="132742"/>
                      </a:lnTo>
                      <a:lnTo>
                        <a:pt x="552129" y="132742"/>
                      </a:lnTo>
                      <a:lnTo>
                        <a:pt x="543429" y="121514"/>
                      </a:lnTo>
                      <a:lnTo>
                        <a:pt x="517446" y="106324"/>
                      </a:lnTo>
                      <a:lnTo>
                        <a:pt x="488368" y="101041"/>
                      </a:lnTo>
                      <a:close/>
                    </a:path>
                    <a:path w="1938020" h="259079">
                      <a:moveTo>
                        <a:pt x="632994" y="2641"/>
                      </a:moveTo>
                      <a:lnTo>
                        <a:pt x="621438" y="4968"/>
                      </a:lnTo>
                      <a:lnTo>
                        <a:pt x="612110" y="11351"/>
                      </a:lnTo>
                      <a:lnTo>
                        <a:pt x="605878" y="20891"/>
                      </a:lnTo>
                      <a:lnTo>
                        <a:pt x="603608" y="32691"/>
                      </a:lnTo>
                      <a:lnTo>
                        <a:pt x="605878" y="44247"/>
                      </a:lnTo>
                      <a:lnTo>
                        <a:pt x="612110" y="53575"/>
                      </a:lnTo>
                      <a:lnTo>
                        <a:pt x="621438" y="59807"/>
                      </a:lnTo>
                      <a:lnTo>
                        <a:pt x="632994" y="62077"/>
                      </a:lnTo>
                      <a:lnTo>
                        <a:pt x="644794" y="59807"/>
                      </a:lnTo>
                      <a:lnTo>
                        <a:pt x="654334" y="53575"/>
                      </a:lnTo>
                      <a:lnTo>
                        <a:pt x="660717" y="44247"/>
                      </a:lnTo>
                      <a:lnTo>
                        <a:pt x="663044" y="32691"/>
                      </a:lnTo>
                      <a:lnTo>
                        <a:pt x="660717" y="20891"/>
                      </a:lnTo>
                      <a:lnTo>
                        <a:pt x="654334" y="11351"/>
                      </a:lnTo>
                      <a:lnTo>
                        <a:pt x="644794" y="4968"/>
                      </a:lnTo>
                      <a:lnTo>
                        <a:pt x="632994" y="2641"/>
                      </a:lnTo>
                      <a:close/>
                    </a:path>
                    <a:path w="1938020" h="259079">
                      <a:moveTo>
                        <a:pt x="655779" y="88494"/>
                      </a:moveTo>
                      <a:lnTo>
                        <a:pt x="610872" y="88494"/>
                      </a:lnTo>
                      <a:lnTo>
                        <a:pt x="610872" y="253594"/>
                      </a:lnTo>
                      <a:lnTo>
                        <a:pt x="655779" y="253594"/>
                      </a:lnTo>
                      <a:lnTo>
                        <a:pt x="655779" y="88494"/>
                      </a:lnTo>
                      <a:close/>
                    </a:path>
                    <a:path w="1938020" h="259079">
                      <a:moveTo>
                        <a:pt x="679884" y="211330"/>
                      </a:moveTo>
                      <a:lnTo>
                        <a:pt x="689791" y="252604"/>
                      </a:lnTo>
                      <a:lnTo>
                        <a:pt x="697057" y="253926"/>
                      </a:lnTo>
                      <a:lnTo>
                        <a:pt x="703000" y="254915"/>
                      </a:lnTo>
                      <a:lnTo>
                        <a:pt x="706301" y="254915"/>
                      </a:lnTo>
                      <a:lnTo>
                        <a:pt x="732263" y="248786"/>
                      </a:lnTo>
                      <a:lnTo>
                        <a:pt x="747576" y="231140"/>
                      </a:lnTo>
                      <a:lnTo>
                        <a:pt x="751577" y="215953"/>
                      </a:lnTo>
                      <a:lnTo>
                        <a:pt x="690782" y="215953"/>
                      </a:lnTo>
                      <a:lnTo>
                        <a:pt x="679884" y="211330"/>
                      </a:lnTo>
                      <a:close/>
                    </a:path>
                    <a:path w="1938020" h="259079">
                      <a:moveTo>
                        <a:pt x="860503" y="131420"/>
                      </a:moveTo>
                      <a:lnTo>
                        <a:pt x="815597" y="131420"/>
                      </a:lnTo>
                      <a:lnTo>
                        <a:pt x="815597" y="253594"/>
                      </a:lnTo>
                      <a:lnTo>
                        <a:pt x="860503" y="253594"/>
                      </a:lnTo>
                      <a:lnTo>
                        <a:pt x="860503" y="131420"/>
                      </a:lnTo>
                      <a:close/>
                    </a:path>
                    <a:path w="1938020" h="259079">
                      <a:moveTo>
                        <a:pt x="860503" y="88494"/>
                      </a:moveTo>
                      <a:lnTo>
                        <a:pt x="715877" y="88494"/>
                      </a:lnTo>
                      <a:lnTo>
                        <a:pt x="715215" y="155522"/>
                      </a:lnTo>
                      <a:lnTo>
                        <a:pt x="714680" y="176708"/>
                      </a:lnTo>
                      <a:lnTo>
                        <a:pt x="712904" y="193249"/>
                      </a:lnTo>
                      <a:lnTo>
                        <a:pt x="708901" y="205208"/>
                      </a:lnTo>
                      <a:lnTo>
                        <a:pt x="701678" y="212647"/>
                      </a:lnTo>
                      <a:lnTo>
                        <a:pt x="696062" y="215953"/>
                      </a:lnTo>
                      <a:lnTo>
                        <a:pt x="751577" y="215953"/>
                      </a:lnTo>
                      <a:lnTo>
                        <a:pt x="754964" y="203094"/>
                      </a:lnTo>
                      <a:lnTo>
                        <a:pt x="757151" y="165761"/>
                      </a:lnTo>
                      <a:lnTo>
                        <a:pt x="757482" y="131420"/>
                      </a:lnTo>
                      <a:lnTo>
                        <a:pt x="860503" y="131420"/>
                      </a:lnTo>
                      <a:lnTo>
                        <a:pt x="860503" y="88494"/>
                      </a:lnTo>
                      <a:close/>
                    </a:path>
                    <a:path w="1938020" h="259079">
                      <a:moveTo>
                        <a:pt x="957253" y="88494"/>
                      </a:moveTo>
                      <a:lnTo>
                        <a:pt x="913338" y="88494"/>
                      </a:lnTo>
                      <a:lnTo>
                        <a:pt x="913338" y="253594"/>
                      </a:lnTo>
                      <a:lnTo>
                        <a:pt x="994564" y="253594"/>
                      </a:lnTo>
                      <a:lnTo>
                        <a:pt x="1022349" y="249817"/>
                      </a:lnTo>
                      <a:lnTo>
                        <a:pt x="1043230" y="238982"/>
                      </a:lnTo>
                      <a:lnTo>
                        <a:pt x="1056371" y="221832"/>
                      </a:lnTo>
                      <a:lnTo>
                        <a:pt x="1057686" y="215290"/>
                      </a:lnTo>
                      <a:lnTo>
                        <a:pt x="957253" y="215290"/>
                      </a:lnTo>
                      <a:lnTo>
                        <a:pt x="957253" y="180949"/>
                      </a:lnTo>
                      <a:lnTo>
                        <a:pt x="1057318" y="180949"/>
                      </a:lnTo>
                      <a:lnTo>
                        <a:pt x="1056371" y="176198"/>
                      </a:lnTo>
                      <a:lnTo>
                        <a:pt x="1043230" y="158950"/>
                      </a:lnTo>
                      <a:lnTo>
                        <a:pt x="1022349" y="148080"/>
                      </a:lnTo>
                      <a:lnTo>
                        <a:pt x="994564" y="144298"/>
                      </a:lnTo>
                      <a:lnTo>
                        <a:pt x="957253" y="144298"/>
                      </a:lnTo>
                      <a:lnTo>
                        <a:pt x="957253" y="88494"/>
                      </a:lnTo>
                      <a:close/>
                    </a:path>
                    <a:path w="1938020" h="259079">
                      <a:moveTo>
                        <a:pt x="1057318" y="180949"/>
                      </a:moveTo>
                      <a:lnTo>
                        <a:pt x="990935" y="180949"/>
                      </a:lnTo>
                      <a:lnTo>
                        <a:pt x="1001196" y="182058"/>
                      </a:lnTo>
                      <a:lnTo>
                        <a:pt x="1008641" y="185366"/>
                      </a:lnTo>
                      <a:lnTo>
                        <a:pt x="1013176" y="190840"/>
                      </a:lnTo>
                      <a:lnTo>
                        <a:pt x="1014709" y="198450"/>
                      </a:lnTo>
                      <a:lnTo>
                        <a:pt x="1013176" y="205678"/>
                      </a:lnTo>
                      <a:lnTo>
                        <a:pt x="1008641" y="210956"/>
                      </a:lnTo>
                      <a:lnTo>
                        <a:pt x="1001196" y="214191"/>
                      </a:lnTo>
                      <a:lnTo>
                        <a:pt x="990935" y="215290"/>
                      </a:lnTo>
                      <a:lnTo>
                        <a:pt x="1057686" y="215290"/>
                      </a:lnTo>
                      <a:lnTo>
                        <a:pt x="1060937" y="199111"/>
                      </a:lnTo>
                      <a:lnTo>
                        <a:pt x="1057318" y="180949"/>
                      </a:lnTo>
                      <a:close/>
                    </a:path>
                    <a:path w="1938020" h="259079">
                      <a:moveTo>
                        <a:pt x="1142827" y="88494"/>
                      </a:moveTo>
                      <a:lnTo>
                        <a:pt x="1097920" y="88494"/>
                      </a:lnTo>
                      <a:lnTo>
                        <a:pt x="1097920" y="253594"/>
                      </a:lnTo>
                      <a:lnTo>
                        <a:pt x="1142827" y="253594"/>
                      </a:lnTo>
                      <a:lnTo>
                        <a:pt x="1142827" y="192506"/>
                      </a:lnTo>
                      <a:lnTo>
                        <a:pt x="1263020" y="192506"/>
                      </a:lnTo>
                      <a:lnTo>
                        <a:pt x="1263020" y="149579"/>
                      </a:lnTo>
                      <a:lnTo>
                        <a:pt x="1142827" y="149579"/>
                      </a:lnTo>
                      <a:lnTo>
                        <a:pt x="1142827" y="88494"/>
                      </a:lnTo>
                      <a:close/>
                    </a:path>
                    <a:path w="1938020" h="259079">
                      <a:moveTo>
                        <a:pt x="1263020" y="192506"/>
                      </a:moveTo>
                      <a:lnTo>
                        <a:pt x="1218114" y="192506"/>
                      </a:lnTo>
                      <a:lnTo>
                        <a:pt x="1218114" y="253594"/>
                      </a:lnTo>
                      <a:lnTo>
                        <a:pt x="1263020" y="253594"/>
                      </a:lnTo>
                      <a:lnTo>
                        <a:pt x="1263020" y="192506"/>
                      </a:lnTo>
                      <a:close/>
                    </a:path>
                    <a:path w="1938020" h="259079">
                      <a:moveTo>
                        <a:pt x="1263020" y="88494"/>
                      </a:moveTo>
                      <a:lnTo>
                        <a:pt x="1218114" y="88494"/>
                      </a:lnTo>
                      <a:lnTo>
                        <a:pt x="1218114" y="149579"/>
                      </a:lnTo>
                      <a:lnTo>
                        <a:pt x="1263020" y="149579"/>
                      </a:lnTo>
                      <a:lnTo>
                        <a:pt x="1263020" y="88494"/>
                      </a:lnTo>
                      <a:close/>
                    </a:path>
                    <a:path w="1938020" h="259079">
                      <a:moveTo>
                        <a:pt x="1337975" y="2641"/>
                      </a:moveTo>
                      <a:lnTo>
                        <a:pt x="1326418" y="4968"/>
                      </a:lnTo>
                      <a:lnTo>
                        <a:pt x="1317090" y="11351"/>
                      </a:lnTo>
                      <a:lnTo>
                        <a:pt x="1310858" y="20891"/>
                      </a:lnTo>
                      <a:lnTo>
                        <a:pt x="1308588" y="32691"/>
                      </a:lnTo>
                      <a:lnTo>
                        <a:pt x="1310858" y="44247"/>
                      </a:lnTo>
                      <a:lnTo>
                        <a:pt x="1317090" y="53575"/>
                      </a:lnTo>
                      <a:lnTo>
                        <a:pt x="1326418" y="59807"/>
                      </a:lnTo>
                      <a:lnTo>
                        <a:pt x="1337975" y="62077"/>
                      </a:lnTo>
                      <a:lnTo>
                        <a:pt x="1349775" y="59807"/>
                      </a:lnTo>
                      <a:lnTo>
                        <a:pt x="1359315" y="53575"/>
                      </a:lnTo>
                      <a:lnTo>
                        <a:pt x="1365698" y="44247"/>
                      </a:lnTo>
                      <a:lnTo>
                        <a:pt x="1368024" y="32691"/>
                      </a:lnTo>
                      <a:lnTo>
                        <a:pt x="1365698" y="20891"/>
                      </a:lnTo>
                      <a:lnTo>
                        <a:pt x="1359315" y="11351"/>
                      </a:lnTo>
                      <a:lnTo>
                        <a:pt x="1349775" y="4968"/>
                      </a:lnTo>
                      <a:lnTo>
                        <a:pt x="1337975" y="2641"/>
                      </a:lnTo>
                      <a:close/>
                    </a:path>
                    <a:path w="1938020" h="259079">
                      <a:moveTo>
                        <a:pt x="1360760" y="88494"/>
                      </a:moveTo>
                      <a:lnTo>
                        <a:pt x="1315853" y="88494"/>
                      </a:lnTo>
                      <a:lnTo>
                        <a:pt x="1315853" y="253594"/>
                      </a:lnTo>
                      <a:lnTo>
                        <a:pt x="1360760" y="253594"/>
                      </a:lnTo>
                      <a:lnTo>
                        <a:pt x="1360760" y="88494"/>
                      </a:lnTo>
                      <a:close/>
                    </a:path>
                    <a:path w="1938020" h="259079">
                      <a:moveTo>
                        <a:pt x="1498125" y="83541"/>
                      </a:moveTo>
                      <a:lnTo>
                        <a:pt x="1461875" y="90202"/>
                      </a:lnTo>
                      <a:lnTo>
                        <a:pt x="1432992" y="108595"/>
                      </a:lnTo>
                      <a:lnTo>
                        <a:pt x="1413891" y="136336"/>
                      </a:lnTo>
                      <a:lnTo>
                        <a:pt x="1406987" y="171042"/>
                      </a:lnTo>
                      <a:lnTo>
                        <a:pt x="1413849" y="205749"/>
                      </a:lnTo>
                      <a:lnTo>
                        <a:pt x="1433156" y="233492"/>
                      </a:lnTo>
                      <a:lnTo>
                        <a:pt x="1462988" y="251886"/>
                      </a:lnTo>
                      <a:lnTo>
                        <a:pt x="1501427" y="258547"/>
                      </a:lnTo>
                      <a:lnTo>
                        <a:pt x="1528858" y="254564"/>
                      </a:lnTo>
                      <a:lnTo>
                        <a:pt x="1552482" y="243027"/>
                      </a:lnTo>
                      <a:lnTo>
                        <a:pt x="1571215" y="224556"/>
                      </a:lnTo>
                      <a:lnTo>
                        <a:pt x="1576495" y="214301"/>
                      </a:lnTo>
                      <a:lnTo>
                        <a:pt x="1501427" y="214301"/>
                      </a:lnTo>
                      <a:lnTo>
                        <a:pt x="1482331" y="211025"/>
                      </a:lnTo>
                      <a:lnTo>
                        <a:pt x="1467043" y="201960"/>
                      </a:lnTo>
                      <a:lnTo>
                        <a:pt x="1456894" y="188250"/>
                      </a:lnTo>
                      <a:lnTo>
                        <a:pt x="1453215" y="171042"/>
                      </a:lnTo>
                      <a:lnTo>
                        <a:pt x="1456610" y="153836"/>
                      </a:lnTo>
                      <a:lnTo>
                        <a:pt x="1466010" y="140129"/>
                      </a:lnTo>
                      <a:lnTo>
                        <a:pt x="1480241" y="131064"/>
                      </a:lnTo>
                      <a:lnTo>
                        <a:pt x="1498125" y="127788"/>
                      </a:lnTo>
                      <a:lnTo>
                        <a:pt x="1556137" y="127788"/>
                      </a:lnTo>
                      <a:lnTo>
                        <a:pt x="1566475" y="112928"/>
                      </a:lnTo>
                      <a:lnTo>
                        <a:pt x="1552823" y="100536"/>
                      </a:lnTo>
                      <a:lnTo>
                        <a:pt x="1536757" y="91301"/>
                      </a:lnTo>
                      <a:lnTo>
                        <a:pt x="1518463" y="85533"/>
                      </a:lnTo>
                      <a:lnTo>
                        <a:pt x="1498125" y="83541"/>
                      </a:lnTo>
                      <a:close/>
                    </a:path>
                    <a:path w="1938020" h="259079">
                      <a:moveTo>
                        <a:pt x="1544684" y="178639"/>
                      </a:moveTo>
                      <a:lnTo>
                        <a:pt x="1539457" y="193543"/>
                      </a:lnTo>
                      <a:lnTo>
                        <a:pt x="1530113" y="204765"/>
                      </a:lnTo>
                      <a:lnTo>
                        <a:pt x="1517240" y="211839"/>
                      </a:lnTo>
                      <a:lnTo>
                        <a:pt x="1501427" y="214301"/>
                      </a:lnTo>
                      <a:lnTo>
                        <a:pt x="1576495" y="214301"/>
                      </a:lnTo>
                      <a:lnTo>
                        <a:pt x="1583974" y="199771"/>
                      </a:lnTo>
                      <a:lnTo>
                        <a:pt x="1544684" y="178639"/>
                      </a:lnTo>
                      <a:close/>
                    </a:path>
                    <a:path w="1938020" h="259079">
                      <a:moveTo>
                        <a:pt x="1556137" y="127788"/>
                      </a:moveTo>
                      <a:lnTo>
                        <a:pt x="1498125" y="127788"/>
                      </a:lnTo>
                      <a:lnTo>
                        <a:pt x="1511827" y="129496"/>
                      </a:lnTo>
                      <a:lnTo>
                        <a:pt x="1523301" y="134268"/>
                      </a:lnTo>
                      <a:lnTo>
                        <a:pt x="1532670" y="141579"/>
                      </a:lnTo>
                      <a:lnTo>
                        <a:pt x="1540057" y="150901"/>
                      </a:lnTo>
                      <a:lnTo>
                        <a:pt x="1556137" y="127788"/>
                      </a:lnTo>
                      <a:close/>
                    </a:path>
                    <a:path w="1938020" h="259079">
                      <a:moveTo>
                        <a:pt x="1698227" y="131420"/>
                      </a:moveTo>
                      <a:lnTo>
                        <a:pt x="1653980" y="131420"/>
                      </a:lnTo>
                      <a:lnTo>
                        <a:pt x="1653980" y="253594"/>
                      </a:lnTo>
                      <a:lnTo>
                        <a:pt x="1698227" y="253594"/>
                      </a:lnTo>
                      <a:lnTo>
                        <a:pt x="1698227" y="131420"/>
                      </a:lnTo>
                      <a:close/>
                    </a:path>
                    <a:path w="1938020" h="259079">
                      <a:moveTo>
                        <a:pt x="1757001" y="88494"/>
                      </a:moveTo>
                      <a:lnTo>
                        <a:pt x="1595202" y="88494"/>
                      </a:lnTo>
                      <a:lnTo>
                        <a:pt x="1595202" y="131420"/>
                      </a:lnTo>
                      <a:lnTo>
                        <a:pt x="1757001" y="131420"/>
                      </a:lnTo>
                      <a:lnTo>
                        <a:pt x="1757001" y="88494"/>
                      </a:lnTo>
                      <a:close/>
                    </a:path>
                    <a:path w="1938020" h="259079">
                      <a:moveTo>
                        <a:pt x="1833940" y="88494"/>
                      </a:moveTo>
                      <a:lnTo>
                        <a:pt x="1790024" y="88494"/>
                      </a:lnTo>
                      <a:lnTo>
                        <a:pt x="1790024" y="253594"/>
                      </a:lnTo>
                      <a:lnTo>
                        <a:pt x="1871251" y="253594"/>
                      </a:lnTo>
                      <a:lnTo>
                        <a:pt x="1899035" y="249817"/>
                      </a:lnTo>
                      <a:lnTo>
                        <a:pt x="1919916" y="238982"/>
                      </a:lnTo>
                      <a:lnTo>
                        <a:pt x="1933057" y="221832"/>
                      </a:lnTo>
                      <a:lnTo>
                        <a:pt x="1934372" y="215290"/>
                      </a:lnTo>
                      <a:lnTo>
                        <a:pt x="1833940" y="215290"/>
                      </a:lnTo>
                      <a:lnTo>
                        <a:pt x="1833940" y="180949"/>
                      </a:lnTo>
                      <a:lnTo>
                        <a:pt x="1934004" y="180949"/>
                      </a:lnTo>
                      <a:lnTo>
                        <a:pt x="1933057" y="176198"/>
                      </a:lnTo>
                      <a:lnTo>
                        <a:pt x="1919916" y="158950"/>
                      </a:lnTo>
                      <a:lnTo>
                        <a:pt x="1899035" y="148080"/>
                      </a:lnTo>
                      <a:lnTo>
                        <a:pt x="1871251" y="144298"/>
                      </a:lnTo>
                      <a:lnTo>
                        <a:pt x="1833940" y="144298"/>
                      </a:lnTo>
                      <a:lnTo>
                        <a:pt x="1833940" y="88494"/>
                      </a:lnTo>
                      <a:close/>
                    </a:path>
                    <a:path w="1938020" h="259079">
                      <a:moveTo>
                        <a:pt x="1934004" y="180949"/>
                      </a:moveTo>
                      <a:lnTo>
                        <a:pt x="1867622" y="180949"/>
                      </a:lnTo>
                      <a:lnTo>
                        <a:pt x="1877883" y="182058"/>
                      </a:lnTo>
                      <a:lnTo>
                        <a:pt x="1885328" y="185366"/>
                      </a:lnTo>
                      <a:lnTo>
                        <a:pt x="1889864" y="190840"/>
                      </a:lnTo>
                      <a:lnTo>
                        <a:pt x="1891397" y="198450"/>
                      </a:lnTo>
                      <a:lnTo>
                        <a:pt x="1889864" y="205678"/>
                      </a:lnTo>
                      <a:lnTo>
                        <a:pt x="1885328" y="210956"/>
                      </a:lnTo>
                      <a:lnTo>
                        <a:pt x="1877883" y="214191"/>
                      </a:lnTo>
                      <a:lnTo>
                        <a:pt x="1867622" y="215290"/>
                      </a:lnTo>
                      <a:lnTo>
                        <a:pt x="1934372" y="215290"/>
                      </a:lnTo>
                      <a:lnTo>
                        <a:pt x="1937623" y="199111"/>
                      </a:lnTo>
                      <a:lnTo>
                        <a:pt x="1934004" y="180949"/>
                      </a:lnTo>
                      <a:close/>
                    </a:path>
                  </a:pathLst>
                </a:custGeom>
                <a:solidFill>
                  <a:srgbClr val="2B2A2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pic>
            <p:nvPicPr>
              <p:cNvPr id="26" name="object 2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793897" y="3827714"/>
                <a:ext cx="2807355" cy="653497"/>
              </a:xfrm>
              <a:prstGeom prst="rect">
                <a:avLst/>
              </a:prstGeom>
            </p:spPr>
          </p:pic>
        </p:grpSp>
        <p:grpSp>
          <p:nvGrpSpPr>
            <p:cNvPr id="27" name="object 27"/>
            <p:cNvGrpSpPr/>
            <p:nvPr/>
          </p:nvGrpSpPr>
          <p:grpSpPr>
            <a:xfrm>
              <a:off x="6291660" y="1442957"/>
              <a:ext cx="1812289" cy="1979930"/>
              <a:chOff x="6291660" y="1442957"/>
              <a:chExt cx="1812289" cy="1979930"/>
            </a:xfrm>
          </p:grpSpPr>
          <p:sp>
            <p:nvSpPr>
              <p:cNvPr id="28" name="object 28"/>
              <p:cNvSpPr/>
              <p:nvPr/>
            </p:nvSpPr>
            <p:spPr>
              <a:xfrm>
                <a:off x="7518002" y="2136729"/>
                <a:ext cx="360680" cy="496570"/>
              </a:xfrm>
              <a:custGeom>
                <a:avLst/>
                <a:gdLst/>
                <a:ahLst/>
                <a:cxnLst/>
                <a:rect l="l" t="t" r="r" b="b"/>
                <a:pathLst>
                  <a:path w="360679" h="496569">
                    <a:moveTo>
                      <a:pt x="63845" y="0"/>
                    </a:moveTo>
                    <a:lnTo>
                      <a:pt x="47512" y="445"/>
                    </a:lnTo>
                    <a:lnTo>
                      <a:pt x="31413" y="1764"/>
                    </a:lnTo>
                    <a:lnTo>
                      <a:pt x="15569" y="3930"/>
                    </a:lnTo>
                    <a:lnTo>
                      <a:pt x="0" y="6915"/>
                    </a:lnTo>
                    <a:lnTo>
                      <a:pt x="282628" y="496446"/>
                    </a:lnTo>
                    <a:lnTo>
                      <a:pt x="315108" y="453793"/>
                    </a:lnTo>
                    <a:lnTo>
                      <a:pt x="339540" y="405577"/>
                    </a:lnTo>
                    <a:lnTo>
                      <a:pt x="354930" y="352794"/>
                    </a:lnTo>
                    <a:lnTo>
                      <a:pt x="360281" y="296438"/>
                    </a:lnTo>
                    <a:lnTo>
                      <a:pt x="356401" y="248354"/>
                    </a:lnTo>
                    <a:lnTo>
                      <a:pt x="345168" y="202741"/>
                    </a:lnTo>
                    <a:lnTo>
                      <a:pt x="327193" y="160208"/>
                    </a:lnTo>
                    <a:lnTo>
                      <a:pt x="303086" y="121366"/>
                    </a:lnTo>
                    <a:lnTo>
                      <a:pt x="273457" y="86825"/>
                    </a:lnTo>
                    <a:lnTo>
                      <a:pt x="238917" y="57195"/>
                    </a:lnTo>
                    <a:lnTo>
                      <a:pt x="200075" y="33088"/>
                    </a:lnTo>
                    <a:lnTo>
                      <a:pt x="157542" y="15112"/>
                    </a:lnTo>
                    <a:lnTo>
                      <a:pt x="111929" y="3879"/>
                    </a:lnTo>
                    <a:lnTo>
                      <a:pt x="63845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6317060" y="1727492"/>
                <a:ext cx="1654175" cy="1432560"/>
              </a:xfrm>
              <a:custGeom>
                <a:avLst/>
                <a:gdLst/>
                <a:ahLst/>
                <a:cxnLst/>
                <a:rect l="l" t="t" r="r" b="b"/>
                <a:pathLst>
                  <a:path w="1654175" h="1432560">
                    <a:moveTo>
                      <a:pt x="826966" y="0"/>
                    </a:moveTo>
                    <a:lnTo>
                      <a:pt x="1240452" y="716173"/>
                    </a:lnTo>
                    <a:lnTo>
                      <a:pt x="1653933" y="1432350"/>
                    </a:lnTo>
                    <a:lnTo>
                      <a:pt x="826966" y="1432350"/>
                    </a:lnTo>
                    <a:lnTo>
                      <a:pt x="0" y="1432350"/>
                    </a:lnTo>
                    <a:lnTo>
                      <a:pt x="413481" y="716177"/>
                    </a:lnTo>
                    <a:lnTo>
                      <a:pt x="826966" y="0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7095740" y="2562494"/>
                <a:ext cx="628015" cy="835025"/>
              </a:xfrm>
              <a:custGeom>
                <a:avLst/>
                <a:gdLst/>
                <a:ahLst/>
                <a:cxnLst/>
                <a:rect l="l" t="t" r="r" b="b"/>
                <a:pathLst>
                  <a:path w="628015" h="835025">
                    <a:moveTo>
                      <a:pt x="313923" y="0"/>
                    </a:moveTo>
                    <a:lnTo>
                      <a:pt x="287668" y="34213"/>
                    </a:lnTo>
                    <a:lnTo>
                      <a:pt x="258680" y="70319"/>
                    </a:lnTo>
                    <a:lnTo>
                      <a:pt x="195871" y="147205"/>
                    </a:lnTo>
                    <a:lnTo>
                      <a:pt x="163733" y="187483"/>
                    </a:lnTo>
                    <a:lnTo>
                      <a:pt x="132226" y="228651"/>
                    </a:lnTo>
                    <a:lnTo>
                      <a:pt x="102191" y="270457"/>
                    </a:lnTo>
                    <a:lnTo>
                      <a:pt x="74470" y="312649"/>
                    </a:lnTo>
                    <a:lnTo>
                      <a:pt x="49903" y="354979"/>
                    </a:lnTo>
                    <a:lnTo>
                      <a:pt x="29332" y="397194"/>
                    </a:lnTo>
                    <a:lnTo>
                      <a:pt x="13597" y="439043"/>
                    </a:lnTo>
                    <a:lnTo>
                      <a:pt x="3539" y="480276"/>
                    </a:lnTo>
                    <a:lnTo>
                      <a:pt x="0" y="520642"/>
                    </a:lnTo>
                    <a:lnTo>
                      <a:pt x="3403" y="567032"/>
                    </a:lnTo>
                    <a:lnTo>
                      <a:pt x="13291" y="611308"/>
                    </a:lnTo>
                    <a:lnTo>
                      <a:pt x="29176" y="652985"/>
                    </a:lnTo>
                    <a:lnTo>
                      <a:pt x="50575" y="691577"/>
                    </a:lnTo>
                    <a:lnTo>
                      <a:pt x="77000" y="726599"/>
                    </a:lnTo>
                    <a:lnTo>
                      <a:pt x="107966" y="757566"/>
                    </a:lnTo>
                    <a:lnTo>
                      <a:pt x="142988" y="783991"/>
                    </a:lnTo>
                    <a:lnTo>
                      <a:pt x="181581" y="805389"/>
                    </a:lnTo>
                    <a:lnTo>
                      <a:pt x="223258" y="821275"/>
                    </a:lnTo>
                    <a:lnTo>
                      <a:pt x="267534" y="831162"/>
                    </a:lnTo>
                    <a:lnTo>
                      <a:pt x="313923" y="834566"/>
                    </a:lnTo>
                    <a:lnTo>
                      <a:pt x="360312" y="831162"/>
                    </a:lnTo>
                    <a:lnTo>
                      <a:pt x="404587" y="821275"/>
                    </a:lnTo>
                    <a:lnTo>
                      <a:pt x="446264" y="805389"/>
                    </a:lnTo>
                    <a:lnTo>
                      <a:pt x="484856" y="783991"/>
                    </a:lnTo>
                    <a:lnTo>
                      <a:pt x="519878" y="757566"/>
                    </a:lnTo>
                    <a:lnTo>
                      <a:pt x="550844" y="726599"/>
                    </a:lnTo>
                    <a:lnTo>
                      <a:pt x="577269" y="691577"/>
                    </a:lnTo>
                    <a:lnTo>
                      <a:pt x="598666" y="652985"/>
                    </a:lnTo>
                    <a:lnTo>
                      <a:pt x="614552" y="611308"/>
                    </a:lnTo>
                    <a:lnTo>
                      <a:pt x="624439" y="567032"/>
                    </a:lnTo>
                    <a:lnTo>
                      <a:pt x="627843" y="520642"/>
                    </a:lnTo>
                    <a:lnTo>
                      <a:pt x="624304" y="480275"/>
                    </a:lnTo>
                    <a:lnTo>
                      <a:pt x="614246" y="439041"/>
                    </a:lnTo>
                    <a:lnTo>
                      <a:pt x="598511" y="397191"/>
                    </a:lnTo>
                    <a:lnTo>
                      <a:pt x="577940" y="354976"/>
                    </a:lnTo>
                    <a:lnTo>
                      <a:pt x="553374" y="312647"/>
                    </a:lnTo>
                    <a:lnTo>
                      <a:pt x="525653" y="270454"/>
                    </a:lnTo>
                    <a:lnTo>
                      <a:pt x="495619" y="228649"/>
                    </a:lnTo>
                    <a:lnTo>
                      <a:pt x="464112" y="187482"/>
                    </a:lnTo>
                    <a:lnTo>
                      <a:pt x="431974" y="147204"/>
                    </a:lnTo>
                    <a:lnTo>
                      <a:pt x="369166" y="70318"/>
                    </a:lnTo>
                    <a:lnTo>
                      <a:pt x="340179" y="34213"/>
                    </a:lnTo>
                    <a:lnTo>
                      <a:pt x="313923" y="0"/>
                    </a:ln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7095740" y="2562494"/>
                <a:ext cx="628015" cy="835025"/>
              </a:xfrm>
              <a:custGeom>
                <a:avLst/>
                <a:gdLst/>
                <a:ahLst/>
                <a:cxnLst/>
                <a:rect l="l" t="t" r="r" b="b"/>
                <a:pathLst>
                  <a:path w="628015" h="835025">
                    <a:moveTo>
                      <a:pt x="627843" y="520642"/>
                    </a:moveTo>
                    <a:lnTo>
                      <a:pt x="624439" y="567032"/>
                    </a:lnTo>
                    <a:lnTo>
                      <a:pt x="614552" y="611308"/>
                    </a:lnTo>
                    <a:lnTo>
                      <a:pt x="598666" y="652985"/>
                    </a:lnTo>
                    <a:lnTo>
                      <a:pt x="577269" y="691577"/>
                    </a:lnTo>
                    <a:lnTo>
                      <a:pt x="550844" y="726599"/>
                    </a:lnTo>
                    <a:lnTo>
                      <a:pt x="519878" y="757566"/>
                    </a:lnTo>
                    <a:lnTo>
                      <a:pt x="484856" y="783991"/>
                    </a:lnTo>
                    <a:lnTo>
                      <a:pt x="446264" y="805389"/>
                    </a:lnTo>
                    <a:lnTo>
                      <a:pt x="404587" y="821275"/>
                    </a:lnTo>
                    <a:lnTo>
                      <a:pt x="360312" y="831162"/>
                    </a:lnTo>
                    <a:lnTo>
                      <a:pt x="313923" y="834566"/>
                    </a:lnTo>
                    <a:lnTo>
                      <a:pt x="267534" y="831162"/>
                    </a:lnTo>
                    <a:lnTo>
                      <a:pt x="223258" y="821275"/>
                    </a:lnTo>
                    <a:lnTo>
                      <a:pt x="181581" y="805389"/>
                    </a:lnTo>
                    <a:lnTo>
                      <a:pt x="142988" y="783991"/>
                    </a:lnTo>
                    <a:lnTo>
                      <a:pt x="107966" y="757566"/>
                    </a:lnTo>
                    <a:lnTo>
                      <a:pt x="77000" y="726599"/>
                    </a:lnTo>
                    <a:lnTo>
                      <a:pt x="50575" y="691577"/>
                    </a:lnTo>
                    <a:lnTo>
                      <a:pt x="29176" y="652985"/>
                    </a:lnTo>
                    <a:lnTo>
                      <a:pt x="13291" y="611308"/>
                    </a:lnTo>
                    <a:lnTo>
                      <a:pt x="3403" y="567032"/>
                    </a:lnTo>
                    <a:lnTo>
                      <a:pt x="0" y="520642"/>
                    </a:lnTo>
                    <a:lnTo>
                      <a:pt x="3539" y="480276"/>
                    </a:lnTo>
                    <a:lnTo>
                      <a:pt x="13597" y="439043"/>
                    </a:lnTo>
                    <a:lnTo>
                      <a:pt x="29332" y="397194"/>
                    </a:lnTo>
                    <a:lnTo>
                      <a:pt x="49903" y="354979"/>
                    </a:lnTo>
                    <a:lnTo>
                      <a:pt x="74470" y="312649"/>
                    </a:lnTo>
                    <a:lnTo>
                      <a:pt x="102191" y="270457"/>
                    </a:lnTo>
                    <a:lnTo>
                      <a:pt x="132226" y="228651"/>
                    </a:lnTo>
                    <a:lnTo>
                      <a:pt x="163733" y="187483"/>
                    </a:lnTo>
                    <a:lnTo>
                      <a:pt x="195871" y="147205"/>
                    </a:lnTo>
                    <a:lnTo>
                      <a:pt x="227801" y="108066"/>
                    </a:lnTo>
                    <a:lnTo>
                      <a:pt x="258680" y="70319"/>
                    </a:lnTo>
                    <a:lnTo>
                      <a:pt x="287668" y="34213"/>
                    </a:lnTo>
                    <a:lnTo>
                      <a:pt x="313923" y="0"/>
                    </a:lnTo>
                    <a:lnTo>
                      <a:pt x="340179" y="34213"/>
                    </a:lnTo>
                    <a:lnTo>
                      <a:pt x="369166" y="70318"/>
                    </a:lnTo>
                    <a:lnTo>
                      <a:pt x="400045" y="108066"/>
                    </a:lnTo>
                    <a:lnTo>
                      <a:pt x="431974" y="147204"/>
                    </a:lnTo>
                    <a:lnTo>
                      <a:pt x="464112" y="187482"/>
                    </a:lnTo>
                    <a:lnTo>
                      <a:pt x="495619" y="228649"/>
                    </a:lnTo>
                    <a:lnTo>
                      <a:pt x="525653" y="270454"/>
                    </a:lnTo>
                    <a:lnTo>
                      <a:pt x="553374" y="312647"/>
                    </a:lnTo>
                    <a:lnTo>
                      <a:pt x="577940" y="354976"/>
                    </a:lnTo>
                    <a:lnTo>
                      <a:pt x="598511" y="397191"/>
                    </a:lnTo>
                    <a:lnTo>
                      <a:pt x="614246" y="439041"/>
                    </a:lnTo>
                    <a:lnTo>
                      <a:pt x="624304" y="480275"/>
                    </a:lnTo>
                    <a:lnTo>
                      <a:pt x="627843" y="520642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6888942" y="2453802"/>
                <a:ext cx="481330" cy="529590"/>
              </a:xfrm>
              <a:custGeom>
                <a:avLst/>
                <a:gdLst/>
                <a:ahLst/>
                <a:cxnLst/>
                <a:rect l="l" t="t" r="r" b="b"/>
                <a:pathLst>
                  <a:path w="481329" h="529589">
                    <a:moveTo>
                      <a:pt x="481280" y="0"/>
                    </a:moveTo>
                    <a:lnTo>
                      <a:pt x="254358" y="0"/>
                    </a:lnTo>
                    <a:lnTo>
                      <a:pt x="180629" y="196228"/>
                    </a:lnTo>
                    <a:lnTo>
                      <a:pt x="59068" y="182171"/>
                    </a:lnTo>
                    <a:lnTo>
                      <a:pt x="0" y="529492"/>
                    </a:lnTo>
                    <a:lnTo>
                      <a:pt x="162579" y="294599"/>
                    </a:lnTo>
                    <a:lnTo>
                      <a:pt x="269251" y="306900"/>
                    </a:lnTo>
                    <a:lnTo>
                      <a:pt x="481280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6796443" y="2341356"/>
                <a:ext cx="609600" cy="670560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670560">
                    <a:moveTo>
                      <a:pt x="74750" y="230536"/>
                    </a:moveTo>
                    <a:lnTo>
                      <a:pt x="228586" y="248328"/>
                    </a:lnTo>
                    <a:lnTo>
                      <a:pt x="321890" y="0"/>
                    </a:lnTo>
                    <a:lnTo>
                      <a:pt x="609058" y="0"/>
                    </a:lnTo>
                    <a:lnTo>
                      <a:pt x="340733" y="388382"/>
                    </a:lnTo>
                    <a:lnTo>
                      <a:pt x="205743" y="372812"/>
                    </a:lnTo>
                    <a:lnTo>
                      <a:pt x="0" y="670072"/>
                    </a:lnTo>
                    <a:lnTo>
                      <a:pt x="74750" y="230536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6336500" y="1468357"/>
                <a:ext cx="1741805" cy="1652905"/>
              </a:xfrm>
              <a:custGeom>
                <a:avLst/>
                <a:gdLst/>
                <a:ahLst/>
                <a:cxnLst/>
                <a:rect l="l" t="t" r="r" b="b"/>
                <a:pathLst>
                  <a:path w="1741804" h="1652905">
                    <a:moveTo>
                      <a:pt x="54165" y="282545"/>
                    </a:moveTo>
                    <a:lnTo>
                      <a:pt x="226980" y="282545"/>
                    </a:lnTo>
                    <a:lnTo>
                      <a:pt x="263325" y="1201726"/>
                    </a:lnTo>
                    <a:lnTo>
                      <a:pt x="3129" y="1652395"/>
                    </a:lnTo>
                    <a:lnTo>
                      <a:pt x="0" y="1652395"/>
                    </a:lnTo>
                    <a:lnTo>
                      <a:pt x="54165" y="282545"/>
                    </a:lnTo>
                    <a:close/>
                  </a:path>
                  <a:path w="1741804" h="1652905">
                    <a:moveTo>
                      <a:pt x="348448" y="457029"/>
                    </a:moveTo>
                    <a:lnTo>
                      <a:pt x="521258" y="457029"/>
                    </a:lnTo>
                    <a:lnTo>
                      <a:pt x="532286" y="735868"/>
                    </a:lnTo>
                    <a:lnTo>
                      <a:pt x="394041" y="975311"/>
                    </a:lnTo>
                    <a:lnTo>
                      <a:pt x="323096" y="1098194"/>
                    </a:lnTo>
                    <a:lnTo>
                      <a:pt x="348448" y="457029"/>
                    </a:lnTo>
                    <a:close/>
                  </a:path>
                  <a:path w="1741804" h="1652905">
                    <a:moveTo>
                      <a:pt x="549014" y="290652"/>
                    </a:moveTo>
                    <a:lnTo>
                      <a:pt x="540006" y="322252"/>
                    </a:lnTo>
                    <a:lnTo>
                      <a:pt x="520710" y="347794"/>
                    </a:lnTo>
                    <a:lnTo>
                      <a:pt x="493523" y="364877"/>
                    </a:lnTo>
                    <a:lnTo>
                      <a:pt x="460843" y="371105"/>
                    </a:lnTo>
                    <a:lnTo>
                      <a:pt x="426377" y="364147"/>
                    </a:lnTo>
                    <a:lnTo>
                      <a:pt x="398232" y="345172"/>
                    </a:lnTo>
                    <a:lnTo>
                      <a:pt x="379256" y="317029"/>
                    </a:lnTo>
                    <a:lnTo>
                      <a:pt x="372297" y="282563"/>
                    </a:lnTo>
                    <a:lnTo>
                      <a:pt x="376625" y="255145"/>
                    </a:lnTo>
                    <a:lnTo>
                      <a:pt x="388694" y="231222"/>
                    </a:lnTo>
                    <a:lnTo>
                      <a:pt x="407140" y="212158"/>
                    </a:lnTo>
                    <a:lnTo>
                      <a:pt x="430596" y="199320"/>
                    </a:lnTo>
                    <a:lnTo>
                      <a:pt x="426259" y="186634"/>
                    </a:lnTo>
                    <a:lnTo>
                      <a:pt x="423087" y="173450"/>
                    </a:lnTo>
                    <a:lnTo>
                      <a:pt x="421139" y="159831"/>
                    </a:lnTo>
                    <a:lnTo>
                      <a:pt x="420476" y="145839"/>
                    </a:lnTo>
                    <a:lnTo>
                      <a:pt x="427911" y="99743"/>
                    </a:lnTo>
                    <a:lnTo>
                      <a:pt x="448616" y="59709"/>
                    </a:lnTo>
                    <a:lnTo>
                      <a:pt x="480186" y="28138"/>
                    </a:lnTo>
                    <a:lnTo>
                      <a:pt x="520221" y="7435"/>
                    </a:lnTo>
                    <a:lnTo>
                      <a:pt x="566317" y="0"/>
                    </a:lnTo>
                    <a:lnTo>
                      <a:pt x="612414" y="7435"/>
                    </a:lnTo>
                    <a:lnTo>
                      <a:pt x="652448" y="28138"/>
                    </a:lnTo>
                    <a:lnTo>
                      <a:pt x="684018" y="59709"/>
                    </a:lnTo>
                    <a:lnTo>
                      <a:pt x="704721" y="99743"/>
                    </a:lnTo>
                    <a:lnTo>
                      <a:pt x="712156" y="145839"/>
                    </a:lnTo>
                    <a:lnTo>
                      <a:pt x="704721" y="191936"/>
                    </a:lnTo>
                    <a:lnTo>
                      <a:pt x="684018" y="231970"/>
                    </a:lnTo>
                    <a:lnTo>
                      <a:pt x="652448" y="263540"/>
                    </a:lnTo>
                    <a:lnTo>
                      <a:pt x="612414" y="284243"/>
                    </a:lnTo>
                    <a:lnTo>
                      <a:pt x="566317" y="291678"/>
                    </a:lnTo>
                    <a:lnTo>
                      <a:pt x="560459" y="291678"/>
                    </a:lnTo>
                    <a:lnTo>
                      <a:pt x="554691" y="291325"/>
                    </a:lnTo>
                    <a:lnTo>
                      <a:pt x="549014" y="290652"/>
                    </a:lnTo>
                    <a:close/>
                  </a:path>
                  <a:path w="1741804" h="1652905">
                    <a:moveTo>
                      <a:pt x="1216397" y="598510"/>
                    </a:moveTo>
                    <a:lnTo>
                      <a:pt x="1262238" y="601357"/>
                    </a:lnTo>
                    <a:lnTo>
                      <a:pt x="1306381" y="609671"/>
                    </a:lnTo>
                    <a:lnTo>
                      <a:pt x="1348481" y="623109"/>
                    </a:lnTo>
                    <a:lnTo>
                      <a:pt x="1388198" y="641329"/>
                    </a:lnTo>
                    <a:lnTo>
                      <a:pt x="1425187" y="663987"/>
                    </a:lnTo>
                    <a:lnTo>
                      <a:pt x="1459107" y="690742"/>
                    </a:lnTo>
                    <a:lnTo>
                      <a:pt x="1489616" y="721252"/>
                    </a:lnTo>
                    <a:lnTo>
                      <a:pt x="1516371" y="755173"/>
                    </a:lnTo>
                    <a:lnTo>
                      <a:pt x="1539029" y="792163"/>
                    </a:lnTo>
                    <a:lnTo>
                      <a:pt x="1557248" y="831879"/>
                    </a:lnTo>
                    <a:lnTo>
                      <a:pt x="1570686" y="873980"/>
                    </a:lnTo>
                    <a:lnTo>
                      <a:pt x="1578999" y="918122"/>
                    </a:lnTo>
                    <a:lnTo>
                      <a:pt x="1581847" y="963964"/>
                    </a:lnTo>
                    <a:lnTo>
                      <a:pt x="1577599" y="1019859"/>
                    </a:lnTo>
                    <a:lnTo>
                      <a:pt x="1565273" y="1073092"/>
                    </a:lnTo>
                    <a:lnTo>
                      <a:pt x="1545499" y="1123035"/>
                    </a:lnTo>
                    <a:lnTo>
                      <a:pt x="1518905" y="1169060"/>
                    </a:lnTo>
                    <a:lnTo>
                      <a:pt x="1486119" y="1210538"/>
                    </a:lnTo>
                    <a:lnTo>
                      <a:pt x="1327208" y="935300"/>
                    </a:lnTo>
                    <a:lnTo>
                      <a:pt x="1137686" y="607034"/>
                    </a:lnTo>
                    <a:lnTo>
                      <a:pt x="1156881" y="603354"/>
                    </a:lnTo>
                    <a:lnTo>
                      <a:pt x="1176415" y="600685"/>
                    </a:lnTo>
                    <a:lnTo>
                      <a:pt x="1196262" y="599059"/>
                    </a:lnTo>
                    <a:lnTo>
                      <a:pt x="1216397" y="598510"/>
                    </a:lnTo>
                    <a:close/>
                  </a:path>
                  <a:path w="1741804" h="1652905">
                    <a:moveTo>
                      <a:pt x="1093504" y="442756"/>
                    </a:moveTo>
                    <a:lnTo>
                      <a:pt x="1121512" y="437385"/>
                    </a:lnTo>
                    <a:lnTo>
                      <a:pt x="1150015" y="433489"/>
                    </a:lnTo>
                    <a:lnTo>
                      <a:pt x="1178976" y="431116"/>
                    </a:lnTo>
                    <a:lnTo>
                      <a:pt x="1208355" y="430314"/>
                    </a:lnTo>
                    <a:lnTo>
                      <a:pt x="1215007" y="430314"/>
                    </a:lnTo>
                    <a:lnTo>
                      <a:pt x="1221620" y="430476"/>
                    </a:lnTo>
                    <a:lnTo>
                      <a:pt x="1228211" y="430721"/>
                    </a:lnTo>
                  </a:path>
                  <a:path w="1741804" h="1652905">
                    <a:moveTo>
                      <a:pt x="1271319" y="434033"/>
                    </a:moveTo>
                    <a:lnTo>
                      <a:pt x="1324271" y="442990"/>
                    </a:lnTo>
                    <a:lnTo>
                      <a:pt x="1375315" y="457015"/>
                    </a:lnTo>
                    <a:lnTo>
                      <a:pt x="1424179" y="475836"/>
                    </a:lnTo>
                    <a:lnTo>
                      <a:pt x="1470592" y="499182"/>
                    </a:lnTo>
                  </a:path>
                  <a:path w="1741804" h="1652905">
                    <a:moveTo>
                      <a:pt x="1506597" y="521455"/>
                    </a:moveTo>
                    <a:lnTo>
                      <a:pt x="1549309" y="553548"/>
                    </a:lnTo>
                    <a:lnTo>
                      <a:pt x="1588544" y="589676"/>
                    </a:lnTo>
                    <a:lnTo>
                      <a:pt x="1624003" y="629529"/>
                    </a:lnTo>
                    <a:lnTo>
                      <a:pt x="1655389" y="672800"/>
                    </a:lnTo>
                  </a:path>
                  <a:path w="1741804" h="1652905">
                    <a:moveTo>
                      <a:pt x="1676351" y="707795"/>
                    </a:moveTo>
                    <a:lnTo>
                      <a:pt x="1699630" y="755897"/>
                    </a:lnTo>
                    <a:lnTo>
                      <a:pt x="1718075" y="806541"/>
                    </a:lnTo>
                    <a:lnTo>
                      <a:pt x="1731397" y="859430"/>
                    </a:lnTo>
                    <a:lnTo>
                      <a:pt x="1739308" y="914266"/>
                    </a:lnTo>
                  </a:path>
                  <a:path w="1741804" h="1652905">
                    <a:moveTo>
                      <a:pt x="1741464" y="953171"/>
                    </a:moveTo>
                    <a:lnTo>
                      <a:pt x="1741537" y="956627"/>
                    </a:lnTo>
                    <a:lnTo>
                      <a:pt x="1741597" y="960086"/>
                    </a:lnTo>
                    <a:lnTo>
                      <a:pt x="1741597" y="963557"/>
                    </a:lnTo>
                    <a:lnTo>
                      <a:pt x="1738902" y="1017495"/>
                    </a:lnTo>
                    <a:lnTo>
                      <a:pt x="1730990" y="1069894"/>
                    </a:lnTo>
                    <a:lnTo>
                      <a:pt x="1718121" y="1120495"/>
                    </a:lnTo>
                    <a:lnTo>
                      <a:pt x="1700554" y="1169038"/>
                    </a:lnTo>
                  </a:path>
                  <a:path w="1741804" h="1652905">
                    <a:moveTo>
                      <a:pt x="1685038" y="1202783"/>
                    </a:moveTo>
                    <a:lnTo>
                      <a:pt x="1667342" y="1235131"/>
                    </a:lnTo>
                    <a:lnTo>
                      <a:pt x="1647525" y="1266073"/>
                    </a:lnTo>
                    <a:lnTo>
                      <a:pt x="1625684" y="1295510"/>
                    </a:lnTo>
                    <a:lnTo>
                      <a:pt x="1601918" y="1323345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190348" y="2699020"/>
                <a:ext cx="485775" cy="645795"/>
              </a:xfrm>
              <a:custGeom>
                <a:avLst/>
                <a:gdLst/>
                <a:ahLst/>
                <a:cxnLst/>
                <a:rect l="l" t="t" r="r" b="b"/>
                <a:pathLst>
                  <a:path w="485775" h="645795">
                    <a:moveTo>
                      <a:pt x="242704" y="0"/>
                    </a:moveTo>
                    <a:lnTo>
                      <a:pt x="215875" y="34680"/>
                    </a:lnTo>
                    <a:lnTo>
                      <a:pt x="153922" y="110739"/>
                    </a:lnTo>
                    <a:lnTo>
                      <a:pt x="121657" y="151265"/>
                    </a:lnTo>
                    <a:lnTo>
                      <a:pt x="90436" y="192887"/>
                    </a:lnTo>
                    <a:lnTo>
                      <a:pt x="61688" y="235180"/>
                    </a:lnTo>
                    <a:lnTo>
                      <a:pt x="36842" y="277716"/>
                    </a:lnTo>
                    <a:lnTo>
                      <a:pt x="17326" y="320069"/>
                    </a:lnTo>
                    <a:lnTo>
                      <a:pt x="4569" y="361815"/>
                    </a:lnTo>
                    <a:lnTo>
                      <a:pt x="0" y="402526"/>
                    </a:lnTo>
                    <a:lnTo>
                      <a:pt x="4930" y="451439"/>
                    </a:lnTo>
                    <a:lnTo>
                      <a:pt x="19072" y="496996"/>
                    </a:lnTo>
                    <a:lnTo>
                      <a:pt x="41450" y="538223"/>
                    </a:lnTo>
                    <a:lnTo>
                      <a:pt x="71086" y="574142"/>
                    </a:lnTo>
                    <a:lnTo>
                      <a:pt x="107006" y="603778"/>
                    </a:lnTo>
                    <a:lnTo>
                      <a:pt x="148232" y="626155"/>
                    </a:lnTo>
                    <a:lnTo>
                      <a:pt x="193791" y="640297"/>
                    </a:lnTo>
                    <a:lnTo>
                      <a:pt x="242704" y="645228"/>
                    </a:lnTo>
                    <a:lnTo>
                      <a:pt x="291618" y="640297"/>
                    </a:lnTo>
                    <a:lnTo>
                      <a:pt x="337176" y="626155"/>
                    </a:lnTo>
                    <a:lnTo>
                      <a:pt x="378403" y="603778"/>
                    </a:lnTo>
                    <a:lnTo>
                      <a:pt x="414322" y="574142"/>
                    </a:lnTo>
                    <a:lnTo>
                      <a:pt x="443959" y="538223"/>
                    </a:lnTo>
                    <a:lnTo>
                      <a:pt x="466336" y="496996"/>
                    </a:lnTo>
                    <a:lnTo>
                      <a:pt x="480478" y="451439"/>
                    </a:lnTo>
                    <a:lnTo>
                      <a:pt x="485409" y="402526"/>
                    </a:lnTo>
                    <a:lnTo>
                      <a:pt x="480839" y="361814"/>
                    </a:lnTo>
                    <a:lnTo>
                      <a:pt x="468082" y="320068"/>
                    </a:lnTo>
                    <a:lnTo>
                      <a:pt x="448567" y="277714"/>
                    </a:lnTo>
                    <a:lnTo>
                      <a:pt x="423721" y="235178"/>
                    </a:lnTo>
                    <a:lnTo>
                      <a:pt x="394974" y="192886"/>
                    </a:lnTo>
                    <a:lnTo>
                      <a:pt x="363753" y="151265"/>
                    </a:lnTo>
                    <a:lnTo>
                      <a:pt x="331488" y="110739"/>
                    </a:lnTo>
                    <a:lnTo>
                      <a:pt x="269535" y="34680"/>
                    </a:lnTo>
                    <a:lnTo>
                      <a:pt x="242704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D40BB4D-58BC-779C-5175-E3FED8B367C9}"/>
              </a:ext>
            </a:extLst>
          </p:cNvPr>
          <p:cNvGrpSpPr/>
          <p:nvPr/>
        </p:nvGrpSpPr>
        <p:grpSpPr>
          <a:xfrm>
            <a:off x="10304463" y="1573219"/>
            <a:ext cx="2164080" cy="2592877"/>
            <a:chOff x="10304463" y="1573219"/>
            <a:chExt cx="2164080" cy="2592877"/>
          </a:xfrm>
        </p:grpSpPr>
        <p:sp>
          <p:nvSpPr>
            <p:cNvPr id="36" name="object 36"/>
            <p:cNvSpPr/>
            <p:nvPr/>
          </p:nvSpPr>
          <p:spPr>
            <a:xfrm>
              <a:off x="10304463" y="3512681"/>
              <a:ext cx="2164080" cy="653415"/>
            </a:xfrm>
            <a:custGeom>
              <a:avLst/>
              <a:gdLst/>
              <a:ahLst/>
              <a:cxnLst/>
              <a:rect l="l" t="t" r="r" b="b"/>
              <a:pathLst>
                <a:path w="2164079" h="653414">
                  <a:moveTo>
                    <a:pt x="289267" y="250952"/>
                  </a:moveTo>
                  <a:lnTo>
                    <a:pt x="271868" y="98729"/>
                  </a:lnTo>
                  <a:lnTo>
                    <a:pt x="262851" y="19812"/>
                  </a:lnTo>
                  <a:lnTo>
                    <a:pt x="208686" y="19812"/>
                  </a:lnTo>
                  <a:lnTo>
                    <a:pt x="145300" y="176657"/>
                  </a:lnTo>
                  <a:lnTo>
                    <a:pt x="113550" y="99720"/>
                  </a:lnTo>
                  <a:lnTo>
                    <a:pt x="80568" y="19812"/>
                  </a:lnTo>
                  <a:lnTo>
                    <a:pt x="26428" y="19812"/>
                  </a:lnTo>
                  <a:lnTo>
                    <a:pt x="0" y="250952"/>
                  </a:lnTo>
                  <a:lnTo>
                    <a:pt x="48539" y="250952"/>
                  </a:lnTo>
                  <a:lnTo>
                    <a:pt x="64731" y="99720"/>
                  </a:lnTo>
                  <a:lnTo>
                    <a:pt x="124167" y="250952"/>
                  </a:lnTo>
                  <a:lnTo>
                    <a:pt x="166420" y="250952"/>
                  </a:lnTo>
                  <a:lnTo>
                    <a:pt x="193827" y="176657"/>
                  </a:lnTo>
                  <a:lnTo>
                    <a:pt x="222567" y="98729"/>
                  </a:lnTo>
                  <a:lnTo>
                    <a:pt x="238404" y="250952"/>
                  </a:lnTo>
                  <a:lnTo>
                    <a:pt x="289267" y="250952"/>
                  </a:lnTo>
                  <a:close/>
                </a:path>
                <a:path w="2164079" h="653414">
                  <a:moveTo>
                    <a:pt x="382054" y="85852"/>
                  </a:moveTo>
                  <a:lnTo>
                    <a:pt x="337146" y="85852"/>
                  </a:lnTo>
                  <a:lnTo>
                    <a:pt x="337146" y="250952"/>
                  </a:lnTo>
                  <a:lnTo>
                    <a:pt x="382054" y="250952"/>
                  </a:lnTo>
                  <a:lnTo>
                    <a:pt x="382054" y="85852"/>
                  </a:lnTo>
                  <a:close/>
                </a:path>
                <a:path w="2164079" h="653414">
                  <a:moveTo>
                    <a:pt x="389318" y="30048"/>
                  </a:moveTo>
                  <a:lnTo>
                    <a:pt x="386981" y="18249"/>
                  </a:lnTo>
                  <a:lnTo>
                    <a:pt x="380606" y="8712"/>
                  </a:lnTo>
                  <a:lnTo>
                    <a:pt x="371068" y="2324"/>
                  </a:lnTo>
                  <a:lnTo>
                    <a:pt x="359270" y="0"/>
                  </a:lnTo>
                  <a:lnTo>
                    <a:pt x="347713" y="2324"/>
                  </a:lnTo>
                  <a:lnTo>
                    <a:pt x="338378" y="8712"/>
                  </a:lnTo>
                  <a:lnTo>
                    <a:pt x="332143" y="18249"/>
                  </a:lnTo>
                  <a:lnTo>
                    <a:pt x="329882" y="30048"/>
                  </a:lnTo>
                  <a:lnTo>
                    <a:pt x="332143" y="41605"/>
                  </a:lnTo>
                  <a:lnTo>
                    <a:pt x="338378" y="50927"/>
                  </a:lnTo>
                  <a:lnTo>
                    <a:pt x="347713" y="57162"/>
                  </a:lnTo>
                  <a:lnTo>
                    <a:pt x="359270" y="59436"/>
                  </a:lnTo>
                  <a:lnTo>
                    <a:pt x="371068" y="57162"/>
                  </a:lnTo>
                  <a:lnTo>
                    <a:pt x="380606" y="50927"/>
                  </a:lnTo>
                  <a:lnTo>
                    <a:pt x="386981" y="41605"/>
                  </a:lnTo>
                  <a:lnTo>
                    <a:pt x="389318" y="30048"/>
                  </a:lnTo>
                  <a:close/>
                </a:path>
                <a:path w="2164079" h="653414">
                  <a:moveTo>
                    <a:pt x="403517" y="516674"/>
                  </a:moveTo>
                  <a:lnTo>
                    <a:pt x="364223" y="495541"/>
                  </a:lnTo>
                  <a:lnTo>
                    <a:pt x="358990" y="510451"/>
                  </a:lnTo>
                  <a:lnTo>
                    <a:pt x="349656" y="521677"/>
                  </a:lnTo>
                  <a:lnTo>
                    <a:pt x="336778" y="528751"/>
                  </a:lnTo>
                  <a:lnTo>
                    <a:pt x="320967" y="531202"/>
                  </a:lnTo>
                  <a:lnTo>
                    <a:pt x="301866" y="527926"/>
                  </a:lnTo>
                  <a:lnTo>
                    <a:pt x="286575" y="518871"/>
                  </a:lnTo>
                  <a:lnTo>
                    <a:pt x="276428" y="505155"/>
                  </a:lnTo>
                  <a:lnTo>
                    <a:pt x="272757" y="487946"/>
                  </a:lnTo>
                  <a:lnTo>
                    <a:pt x="276148" y="470738"/>
                  </a:lnTo>
                  <a:lnTo>
                    <a:pt x="285546" y="457034"/>
                  </a:lnTo>
                  <a:lnTo>
                    <a:pt x="299783" y="447967"/>
                  </a:lnTo>
                  <a:lnTo>
                    <a:pt x="317665" y="444690"/>
                  </a:lnTo>
                  <a:lnTo>
                    <a:pt x="331368" y="446405"/>
                  </a:lnTo>
                  <a:lnTo>
                    <a:pt x="342836" y="451180"/>
                  </a:lnTo>
                  <a:lnTo>
                    <a:pt x="352209" y="458482"/>
                  </a:lnTo>
                  <a:lnTo>
                    <a:pt x="359600" y="467804"/>
                  </a:lnTo>
                  <a:lnTo>
                    <a:pt x="375678" y="444690"/>
                  </a:lnTo>
                  <a:lnTo>
                    <a:pt x="356298" y="408203"/>
                  </a:lnTo>
                  <a:lnTo>
                    <a:pt x="317665" y="400443"/>
                  </a:lnTo>
                  <a:lnTo>
                    <a:pt x="281406" y="407111"/>
                  </a:lnTo>
                  <a:lnTo>
                    <a:pt x="252526" y="425500"/>
                  </a:lnTo>
                  <a:lnTo>
                    <a:pt x="233426" y="453237"/>
                  </a:lnTo>
                  <a:lnTo>
                    <a:pt x="226529" y="487946"/>
                  </a:lnTo>
                  <a:lnTo>
                    <a:pt x="233387" y="522655"/>
                  </a:lnTo>
                  <a:lnTo>
                    <a:pt x="252691" y="550405"/>
                  </a:lnTo>
                  <a:lnTo>
                    <a:pt x="282524" y="568794"/>
                  </a:lnTo>
                  <a:lnTo>
                    <a:pt x="320967" y="575449"/>
                  </a:lnTo>
                  <a:lnTo>
                    <a:pt x="348399" y="571474"/>
                  </a:lnTo>
                  <a:lnTo>
                    <a:pt x="372021" y="559930"/>
                  </a:lnTo>
                  <a:lnTo>
                    <a:pt x="390753" y="541464"/>
                  </a:lnTo>
                  <a:lnTo>
                    <a:pt x="396036" y="531202"/>
                  </a:lnTo>
                  <a:lnTo>
                    <a:pt x="403517" y="516674"/>
                  </a:lnTo>
                  <a:close/>
                </a:path>
                <a:path w="2164079" h="653414">
                  <a:moveTo>
                    <a:pt x="599655" y="405396"/>
                  </a:moveTo>
                  <a:lnTo>
                    <a:pt x="434555" y="405396"/>
                  </a:lnTo>
                  <a:lnTo>
                    <a:pt x="434555" y="570496"/>
                  </a:lnTo>
                  <a:lnTo>
                    <a:pt x="479463" y="570496"/>
                  </a:lnTo>
                  <a:lnTo>
                    <a:pt x="479463" y="448322"/>
                  </a:lnTo>
                  <a:lnTo>
                    <a:pt x="554748" y="448322"/>
                  </a:lnTo>
                  <a:lnTo>
                    <a:pt x="554748" y="570496"/>
                  </a:lnTo>
                  <a:lnTo>
                    <a:pt x="599655" y="570496"/>
                  </a:lnTo>
                  <a:lnTo>
                    <a:pt x="599655" y="448322"/>
                  </a:lnTo>
                  <a:lnTo>
                    <a:pt x="599655" y="405396"/>
                  </a:lnTo>
                  <a:close/>
                </a:path>
                <a:path w="2164079" h="653414">
                  <a:moveTo>
                    <a:pt x="694093" y="250952"/>
                  </a:moveTo>
                  <a:lnTo>
                    <a:pt x="632345" y="189204"/>
                  </a:lnTo>
                  <a:lnTo>
                    <a:pt x="631685" y="188544"/>
                  </a:lnTo>
                  <a:lnTo>
                    <a:pt x="609231" y="166090"/>
                  </a:lnTo>
                  <a:lnTo>
                    <a:pt x="627532" y="147929"/>
                  </a:lnTo>
                  <a:lnTo>
                    <a:pt x="627875" y="147599"/>
                  </a:lnTo>
                  <a:lnTo>
                    <a:pt x="690130" y="85852"/>
                  </a:lnTo>
                  <a:lnTo>
                    <a:pt x="633996" y="85852"/>
                  </a:lnTo>
                  <a:lnTo>
                    <a:pt x="572579" y="147599"/>
                  </a:lnTo>
                  <a:lnTo>
                    <a:pt x="572579" y="85852"/>
                  </a:lnTo>
                  <a:lnTo>
                    <a:pt x="527672" y="85852"/>
                  </a:lnTo>
                  <a:lnTo>
                    <a:pt x="527672" y="147929"/>
                  </a:lnTo>
                  <a:lnTo>
                    <a:pt x="466915" y="85852"/>
                  </a:lnTo>
                  <a:lnTo>
                    <a:pt x="409790" y="85852"/>
                  </a:lnTo>
                  <a:lnTo>
                    <a:pt x="491020" y="166751"/>
                  </a:lnTo>
                  <a:lnTo>
                    <a:pt x="405168" y="250952"/>
                  </a:lnTo>
                  <a:lnTo>
                    <a:pt x="465594" y="250952"/>
                  </a:lnTo>
                  <a:lnTo>
                    <a:pt x="527672" y="188544"/>
                  </a:lnTo>
                  <a:lnTo>
                    <a:pt x="527672" y="250952"/>
                  </a:lnTo>
                  <a:lnTo>
                    <a:pt x="572579" y="250952"/>
                  </a:lnTo>
                  <a:lnTo>
                    <a:pt x="572579" y="189204"/>
                  </a:lnTo>
                  <a:lnTo>
                    <a:pt x="633996" y="250952"/>
                  </a:lnTo>
                  <a:lnTo>
                    <a:pt x="694093" y="250952"/>
                  </a:lnTo>
                  <a:close/>
                </a:path>
                <a:path w="2164079" h="653414">
                  <a:moveTo>
                    <a:pt x="697395" y="405396"/>
                  </a:moveTo>
                  <a:lnTo>
                    <a:pt x="652487" y="405396"/>
                  </a:lnTo>
                  <a:lnTo>
                    <a:pt x="652487" y="570496"/>
                  </a:lnTo>
                  <a:lnTo>
                    <a:pt x="697395" y="570496"/>
                  </a:lnTo>
                  <a:lnTo>
                    <a:pt x="697395" y="405396"/>
                  </a:lnTo>
                  <a:close/>
                </a:path>
                <a:path w="2164079" h="653414">
                  <a:moveTo>
                    <a:pt x="704659" y="349592"/>
                  </a:moveTo>
                  <a:lnTo>
                    <a:pt x="702335" y="337794"/>
                  </a:lnTo>
                  <a:lnTo>
                    <a:pt x="695947" y="328256"/>
                  </a:lnTo>
                  <a:lnTo>
                    <a:pt x="686409" y="321881"/>
                  </a:lnTo>
                  <a:lnTo>
                    <a:pt x="674611" y="319544"/>
                  </a:lnTo>
                  <a:lnTo>
                    <a:pt x="663054" y="321881"/>
                  </a:lnTo>
                  <a:lnTo>
                    <a:pt x="653719" y="328256"/>
                  </a:lnTo>
                  <a:lnTo>
                    <a:pt x="647496" y="337794"/>
                  </a:lnTo>
                  <a:lnTo>
                    <a:pt x="645223" y="349592"/>
                  </a:lnTo>
                  <a:lnTo>
                    <a:pt x="647496" y="361149"/>
                  </a:lnTo>
                  <a:lnTo>
                    <a:pt x="653719" y="370484"/>
                  </a:lnTo>
                  <a:lnTo>
                    <a:pt x="663054" y="376720"/>
                  </a:lnTo>
                  <a:lnTo>
                    <a:pt x="674611" y="378980"/>
                  </a:lnTo>
                  <a:lnTo>
                    <a:pt x="686409" y="376720"/>
                  </a:lnTo>
                  <a:lnTo>
                    <a:pt x="695947" y="370484"/>
                  </a:lnTo>
                  <a:lnTo>
                    <a:pt x="702335" y="361149"/>
                  </a:lnTo>
                  <a:lnTo>
                    <a:pt x="704659" y="349592"/>
                  </a:lnTo>
                  <a:close/>
                </a:path>
                <a:path w="2164079" h="653414">
                  <a:moveTo>
                    <a:pt x="882307" y="85852"/>
                  </a:moveTo>
                  <a:lnTo>
                    <a:pt x="837399" y="85852"/>
                  </a:lnTo>
                  <a:lnTo>
                    <a:pt x="837399" y="146939"/>
                  </a:lnTo>
                  <a:lnTo>
                    <a:pt x="762114" y="146939"/>
                  </a:lnTo>
                  <a:lnTo>
                    <a:pt x="762114" y="85852"/>
                  </a:lnTo>
                  <a:lnTo>
                    <a:pt x="717207" y="85852"/>
                  </a:lnTo>
                  <a:lnTo>
                    <a:pt x="717207" y="250952"/>
                  </a:lnTo>
                  <a:lnTo>
                    <a:pt x="762114" y="250952"/>
                  </a:lnTo>
                  <a:lnTo>
                    <a:pt x="762114" y="189865"/>
                  </a:lnTo>
                  <a:lnTo>
                    <a:pt x="837399" y="189865"/>
                  </a:lnTo>
                  <a:lnTo>
                    <a:pt x="837399" y="250952"/>
                  </a:lnTo>
                  <a:lnTo>
                    <a:pt x="882307" y="250952"/>
                  </a:lnTo>
                  <a:lnTo>
                    <a:pt x="882307" y="189865"/>
                  </a:lnTo>
                  <a:lnTo>
                    <a:pt x="882307" y="146939"/>
                  </a:lnTo>
                  <a:lnTo>
                    <a:pt x="882307" y="85852"/>
                  </a:lnTo>
                  <a:close/>
                </a:path>
                <a:path w="2164079" h="653414">
                  <a:moveTo>
                    <a:pt x="900468" y="521627"/>
                  </a:moveTo>
                  <a:lnTo>
                    <a:pt x="879665" y="486625"/>
                  </a:lnTo>
                  <a:lnTo>
                    <a:pt x="888834" y="479145"/>
                  </a:lnTo>
                  <a:lnTo>
                    <a:pt x="894854" y="471068"/>
                  </a:lnTo>
                  <a:lnTo>
                    <a:pt x="895223" y="470115"/>
                  </a:lnTo>
                  <a:lnTo>
                    <a:pt x="898144" y="462445"/>
                  </a:lnTo>
                  <a:lnTo>
                    <a:pt x="899147" y="453275"/>
                  </a:lnTo>
                  <a:lnTo>
                    <a:pt x="897140" y="443699"/>
                  </a:lnTo>
                  <a:lnTo>
                    <a:pt x="894803" y="432562"/>
                  </a:lnTo>
                  <a:lnTo>
                    <a:pt x="881938" y="417576"/>
                  </a:lnTo>
                  <a:lnTo>
                    <a:pt x="860844" y="408470"/>
                  </a:lnTo>
                  <a:lnTo>
                    <a:pt x="854240" y="407771"/>
                  </a:lnTo>
                  <a:lnTo>
                    <a:pt x="854240" y="510400"/>
                  </a:lnTo>
                  <a:lnTo>
                    <a:pt x="854240" y="527570"/>
                  </a:lnTo>
                  <a:lnTo>
                    <a:pt x="847636" y="532523"/>
                  </a:lnTo>
                  <a:lnTo>
                    <a:pt x="794143" y="532523"/>
                  </a:lnTo>
                  <a:lnTo>
                    <a:pt x="794143" y="505447"/>
                  </a:lnTo>
                  <a:lnTo>
                    <a:pt x="847636" y="505447"/>
                  </a:lnTo>
                  <a:lnTo>
                    <a:pt x="854240" y="510400"/>
                  </a:lnTo>
                  <a:lnTo>
                    <a:pt x="854240" y="407771"/>
                  </a:lnTo>
                  <a:lnTo>
                    <a:pt x="853249" y="407670"/>
                  </a:lnTo>
                  <a:lnTo>
                    <a:pt x="853249" y="448322"/>
                  </a:lnTo>
                  <a:lnTo>
                    <a:pt x="853249" y="465162"/>
                  </a:lnTo>
                  <a:lnTo>
                    <a:pt x="846315" y="470115"/>
                  </a:lnTo>
                  <a:lnTo>
                    <a:pt x="794143" y="470115"/>
                  </a:lnTo>
                  <a:lnTo>
                    <a:pt x="794143" y="443699"/>
                  </a:lnTo>
                  <a:lnTo>
                    <a:pt x="846315" y="443699"/>
                  </a:lnTo>
                  <a:lnTo>
                    <a:pt x="853249" y="448322"/>
                  </a:lnTo>
                  <a:lnTo>
                    <a:pt x="853249" y="407670"/>
                  </a:lnTo>
                  <a:lnTo>
                    <a:pt x="831786" y="405396"/>
                  </a:lnTo>
                  <a:lnTo>
                    <a:pt x="750227" y="405396"/>
                  </a:lnTo>
                  <a:lnTo>
                    <a:pt x="750227" y="570496"/>
                  </a:lnTo>
                  <a:lnTo>
                    <a:pt x="833107" y="570496"/>
                  </a:lnTo>
                  <a:lnTo>
                    <a:pt x="862164" y="567372"/>
                  </a:lnTo>
                  <a:lnTo>
                    <a:pt x="883259" y="558076"/>
                  </a:lnTo>
                  <a:lnTo>
                    <a:pt x="896112" y="542785"/>
                  </a:lnTo>
                  <a:lnTo>
                    <a:pt x="898220" y="532523"/>
                  </a:lnTo>
                  <a:lnTo>
                    <a:pt x="900468" y="521627"/>
                  </a:lnTo>
                  <a:close/>
                </a:path>
                <a:path w="2164079" h="653414">
                  <a:moveTo>
                    <a:pt x="1082408" y="151561"/>
                  </a:moveTo>
                  <a:lnTo>
                    <a:pt x="1077480" y="121437"/>
                  </a:lnTo>
                  <a:lnTo>
                    <a:pt x="1077315" y="121183"/>
                  </a:lnTo>
                  <a:lnTo>
                    <a:pt x="1062799" y="99263"/>
                  </a:lnTo>
                  <a:lnTo>
                    <a:pt x="1038529" y="85572"/>
                  </a:lnTo>
                  <a:lnTo>
                    <a:pt x="1038491" y="175666"/>
                  </a:lnTo>
                  <a:lnTo>
                    <a:pt x="1038491" y="184912"/>
                  </a:lnTo>
                  <a:lnTo>
                    <a:pt x="1033030" y="198018"/>
                  </a:lnTo>
                  <a:lnTo>
                    <a:pt x="1019581" y="208483"/>
                  </a:lnTo>
                  <a:lnTo>
                    <a:pt x="1002550" y="215417"/>
                  </a:lnTo>
                  <a:lnTo>
                    <a:pt x="986320" y="217932"/>
                  </a:lnTo>
                  <a:lnTo>
                    <a:pt x="973772" y="217932"/>
                  </a:lnTo>
                  <a:lnTo>
                    <a:pt x="969810" y="213639"/>
                  </a:lnTo>
                  <a:lnTo>
                    <a:pt x="969810" y="206044"/>
                  </a:lnTo>
                  <a:lnTo>
                    <a:pt x="1006792" y="185902"/>
                  </a:lnTo>
                  <a:lnTo>
                    <a:pt x="1016482" y="183743"/>
                  </a:lnTo>
                  <a:lnTo>
                    <a:pt x="1024864" y="181279"/>
                  </a:lnTo>
                  <a:lnTo>
                    <a:pt x="1032141" y="178562"/>
                  </a:lnTo>
                  <a:lnTo>
                    <a:pt x="1038491" y="175666"/>
                  </a:lnTo>
                  <a:lnTo>
                    <a:pt x="1038491" y="85572"/>
                  </a:lnTo>
                  <a:lnTo>
                    <a:pt x="1004811" y="80899"/>
                  </a:lnTo>
                  <a:lnTo>
                    <a:pt x="981189" y="83464"/>
                  </a:lnTo>
                  <a:lnTo>
                    <a:pt x="957795" y="91300"/>
                  </a:lnTo>
                  <a:lnTo>
                    <a:pt x="935951" y="104584"/>
                  </a:lnTo>
                  <a:lnTo>
                    <a:pt x="916978" y="123494"/>
                  </a:lnTo>
                  <a:lnTo>
                    <a:pt x="946365" y="157175"/>
                  </a:lnTo>
                  <a:lnTo>
                    <a:pt x="957529" y="142214"/>
                  </a:lnTo>
                  <a:lnTo>
                    <a:pt x="971753" y="130886"/>
                  </a:lnTo>
                  <a:lnTo>
                    <a:pt x="989126" y="123698"/>
                  </a:lnTo>
                  <a:lnTo>
                    <a:pt x="1009764" y="121183"/>
                  </a:lnTo>
                  <a:lnTo>
                    <a:pt x="1022832" y="122605"/>
                  </a:lnTo>
                  <a:lnTo>
                    <a:pt x="1031633" y="126428"/>
                  </a:lnTo>
                  <a:lnTo>
                    <a:pt x="1036599" y="131914"/>
                  </a:lnTo>
                  <a:lnTo>
                    <a:pt x="1038161" y="138353"/>
                  </a:lnTo>
                  <a:lnTo>
                    <a:pt x="1036421" y="145288"/>
                  </a:lnTo>
                  <a:lnTo>
                    <a:pt x="1029741" y="149745"/>
                  </a:lnTo>
                  <a:lnTo>
                    <a:pt x="1015873" y="153212"/>
                  </a:lnTo>
                  <a:lnTo>
                    <a:pt x="992593" y="157175"/>
                  </a:lnTo>
                  <a:lnTo>
                    <a:pt x="965301" y="163995"/>
                  </a:lnTo>
                  <a:lnTo>
                    <a:pt x="943889" y="174637"/>
                  </a:lnTo>
                  <a:lnTo>
                    <a:pt x="929906" y="189166"/>
                  </a:lnTo>
                  <a:lnTo>
                    <a:pt x="924902" y="207695"/>
                  </a:lnTo>
                  <a:lnTo>
                    <a:pt x="929284" y="229298"/>
                  </a:lnTo>
                  <a:lnTo>
                    <a:pt x="941209" y="244309"/>
                  </a:lnTo>
                  <a:lnTo>
                    <a:pt x="958748" y="253060"/>
                  </a:lnTo>
                  <a:lnTo>
                    <a:pt x="980046" y="255905"/>
                  </a:lnTo>
                  <a:lnTo>
                    <a:pt x="997178" y="254203"/>
                  </a:lnTo>
                  <a:lnTo>
                    <a:pt x="1012812" y="249428"/>
                  </a:lnTo>
                  <a:lnTo>
                    <a:pt x="1026845" y="242112"/>
                  </a:lnTo>
                  <a:lnTo>
                    <a:pt x="1039152" y="232791"/>
                  </a:lnTo>
                  <a:lnTo>
                    <a:pt x="1039152" y="250952"/>
                  </a:lnTo>
                  <a:lnTo>
                    <a:pt x="1082408" y="250952"/>
                  </a:lnTo>
                  <a:lnTo>
                    <a:pt x="1082408" y="232791"/>
                  </a:lnTo>
                  <a:lnTo>
                    <a:pt x="1082408" y="217932"/>
                  </a:lnTo>
                  <a:lnTo>
                    <a:pt x="1082408" y="175666"/>
                  </a:lnTo>
                  <a:lnTo>
                    <a:pt x="1082408" y="151561"/>
                  </a:lnTo>
                  <a:close/>
                </a:path>
                <a:path w="2164079" h="653414">
                  <a:moveTo>
                    <a:pt x="1099248" y="405396"/>
                  </a:moveTo>
                  <a:lnTo>
                    <a:pt x="934148" y="405396"/>
                  </a:lnTo>
                  <a:lnTo>
                    <a:pt x="934148" y="570496"/>
                  </a:lnTo>
                  <a:lnTo>
                    <a:pt x="979055" y="570496"/>
                  </a:lnTo>
                  <a:lnTo>
                    <a:pt x="979055" y="448322"/>
                  </a:lnTo>
                  <a:lnTo>
                    <a:pt x="1054341" y="448322"/>
                  </a:lnTo>
                  <a:lnTo>
                    <a:pt x="1054341" y="570496"/>
                  </a:lnTo>
                  <a:lnTo>
                    <a:pt x="1099248" y="570496"/>
                  </a:lnTo>
                  <a:lnTo>
                    <a:pt x="1099248" y="448322"/>
                  </a:lnTo>
                  <a:lnTo>
                    <a:pt x="1099248" y="405396"/>
                  </a:lnTo>
                  <a:close/>
                </a:path>
                <a:path w="2164079" h="653414">
                  <a:moveTo>
                    <a:pt x="1313548" y="168402"/>
                  </a:moveTo>
                  <a:lnTo>
                    <a:pt x="1307147" y="131914"/>
                  </a:lnTo>
                  <a:lnTo>
                    <a:pt x="1302715" y="125145"/>
                  </a:lnTo>
                  <a:lnTo>
                    <a:pt x="1289570" y="105079"/>
                  </a:lnTo>
                  <a:lnTo>
                    <a:pt x="1288910" y="104673"/>
                  </a:lnTo>
                  <a:lnTo>
                    <a:pt x="1267320" y="91097"/>
                  </a:lnTo>
                  <a:lnTo>
                    <a:pt x="1267320" y="168402"/>
                  </a:lnTo>
                  <a:lnTo>
                    <a:pt x="1263992" y="185610"/>
                  </a:lnTo>
                  <a:lnTo>
                    <a:pt x="1254810" y="199313"/>
                  </a:lnTo>
                  <a:lnTo>
                    <a:pt x="1240993" y="208381"/>
                  </a:lnTo>
                  <a:lnTo>
                    <a:pt x="1223733" y="211658"/>
                  </a:lnTo>
                  <a:lnTo>
                    <a:pt x="1206474" y="208381"/>
                  </a:lnTo>
                  <a:lnTo>
                    <a:pt x="1192657" y="199313"/>
                  </a:lnTo>
                  <a:lnTo>
                    <a:pt x="1183474" y="185610"/>
                  </a:lnTo>
                  <a:lnTo>
                    <a:pt x="1180147" y="168402"/>
                  </a:lnTo>
                  <a:lnTo>
                    <a:pt x="1183474" y="151193"/>
                  </a:lnTo>
                  <a:lnTo>
                    <a:pt x="1223733" y="125145"/>
                  </a:lnTo>
                  <a:lnTo>
                    <a:pt x="1263992" y="151193"/>
                  </a:lnTo>
                  <a:lnTo>
                    <a:pt x="1267320" y="168402"/>
                  </a:lnTo>
                  <a:lnTo>
                    <a:pt x="1267320" y="91097"/>
                  </a:lnTo>
                  <a:lnTo>
                    <a:pt x="1263256" y="88531"/>
                  </a:lnTo>
                  <a:lnTo>
                    <a:pt x="1230668" y="82880"/>
                  </a:lnTo>
                  <a:lnTo>
                    <a:pt x="1216418" y="84378"/>
                  </a:lnTo>
                  <a:lnTo>
                    <a:pt x="1203058" y="88696"/>
                  </a:lnTo>
                  <a:lnTo>
                    <a:pt x="1190879" y="95554"/>
                  </a:lnTo>
                  <a:lnTo>
                    <a:pt x="1180147" y="104673"/>
                  </a:lnTo>
                  <a:lnTo>
                    <a:pt x="1180147" y="85852"/>
                  </a:lnTo>
                  <a:lnTo>
                    <a:pt x="1135240" y="85852"/>
                  </a:lnTo>
                  <a:lnTo>
                    <a:pt x="1135240" y="333502"/>
                  </a:lnTo>
                  <a:lnTo>
                    <a:pt x="1180147" y="333502"/>
                  </a:lnTo>
                  <a:lnTo>
                    <a:pt x="1180147" y="232130"/>
                  </a:lnTo>
                  <a:lnTo>
                    <a:pt x="1190879" y="241249"/>
                  </a:lnTo>
                  <a:lnTo>
                    <a:pt x="1203058" y="248107"/>
                  </a:lnTo>
                  <a:lnTo>
                    <a:pt x="1216418" y="252425"/>
                  </a:lnTo>
                  <a:lnTo>
                    <a:pt x="1230668" y="253923"/>
                  </a:lnTo>
                  <a:lnTo>
                    <a:pt x="1263256" y="248272"/>
                  </a:lnTo>
                  <a:lnTo>
                    <a:pt x="1288910" y="232130"/>
                  </a:lnTo>
                  <a:lnTo>
                    <a:pt x="1289570" y="231711"/>
                  </a:lnTo>
                  <a:lnTo>
                    <a:pt x="1302715" y="211658"/>
                  </a:lnTo>
                  <a:lnTo>
                    <a:pt x="1307147" y="204889"/>
                  </a:lnTo>
                  <a:lnTo>
                    <a:pt x="1313548" y="168402"/>
                  </a:lnTo>
                  <a:close/>
                </a:path>
                <a:path w="2164079" h="653414">
                  <a:moveTo>
                    <a:pt x="1330388" y="487946"/>
                  </a:moveTo>
                  <a:lnTo>
                    <a:pt x="1319555" y="444690"/>
                  </a:lnTo>
                  <a:lnTo>
                    <a:pt x="1284160" y="410654"/>
                  </a:lnTo>
                  <a:lnTo>
                    <a:pt x="1284160" y="487946"/>
                  </a:lnTo>
                  <a:lnTo>
                    <a:pt x="1280833" y="505155"/>
                  </a:lnTo>
                  <a:lnTo>
                    <a:pt x="1271651" y="518871"/>
                  </a:lnTo>
                  <a:lnTo>
                    <a:pt x="1257833" y="527926"/>
                  </a:lnTo>
                  <a:lnTo>
                    <a:pt x="1240574" y="531202"/>
                  </a:lnTo>
                  <a:lnTo>
                    <a:pt x="1223314" y="527926"/>
                  </a:lnTo>
                  <a:lnTo>
                    <a:pt x="1209497" y="518871"/>
                  </a:lnTo>
                  <a:lnTo>
                    <a:pt x="1200315" y="505155"/>
                  </a:lnTo>
                  <a:lnTo>
                    <a:pt x="1196987" y="487946"/>
                  </a:lnTo>
                  <a:lnTo>
                    <a:pt x="1200315" y="470738"/>
                  </a:lnTo>
                  <a:lnTo>
                    <a:pt x="1209497" y="457034"/>
                  </a:lnTo>
                  <a:lnTo>
                    <a:pt x="1223314" y="447967"/>
                  </a:lnTo>
                  <a:lnTo>
                    <a:pt x="1240574" y="444690"/>
                  </a:lnTo>
                  <a:lnTo>
                    <a:pt x="1257833" y="447967"/>
                  </a:lnTo>
                  <a:lnTo>
                    <a:pt x="1271651" y="457034"/>
                  </a:lnTo>
                  <a:lnTo>
                    <a:pt x="1280833" y="470738"/>
                  </a:lnTo>
                  <a:lnTo>
                    <a:pt x="1284160" y="487946"/>
                  </a:lnTo>
                  <a:lnTo>
                    <a:pt x="1284160" y="410654"/>
                  </a:lnTo>
                  <a:lnTo>
                    <a:pt x="1280096" y="408089"/>
                  </a:lnTo>
                  <a:lnTo>
                    <a:pt x="1247508" y="402424"/>
                  </a:lnTo>
                  <a:lnTo>
                    <a:pt x="1233258" y="403936"/>
                  </a:lnTo>
                  <a:lnTo>
                    <a:pt x="1219898" y="408254"/>
                  </a:lnTo>
                  <a:lnTo>
                    <a:pt x="1207719" y="415099"/>
                  </a:lnTo>
                  <a:lnTo>
                    <a:pt x="1196987" y="424218"/>
                  </a:lnTo>
                  <a:lnTo>
                    <a:pt x="1196987" y="405396"/>
                  </a:lnTo>
                  <a:lnTo>
                    <a:pt x="1152080" y="405396"/>
                  </a:lnTo>
                  <a:lnTo>
                    <a:pt x="1152080" y="653046"/>
                  </a:lnTo>
                  <a:lnTo>
                    <a:pt x="1196987" y="653046"/>
                  </a:lnTo>
                  <a:lnTo>
                    <a:pt x="1196987" y="551675"/>
                  </a:lnTo>
                  <a:lnTo>
                    <a:pt x="1207719" y="560793"/>
                  </a:lnTo>
                  <a:lnTo>
                    <a:pt x="1219898" y="567651"/>
                  </a:lnTo>
                  <a:lnTo>
                    <a:pt x="1233258" y="571969"/>
                  </a:lnTo>
                  <a:lnTo>
                    <a:pt x="1247508" y="573481"/>
                  </a:lnTo>
                  <a:lnTo>
                    <a:pt x="1280096" y="567817"/>
                  </a:lnTo>
                  <a:lnTo>
                    <a:pt x="1305750" y="551675"/>
                  </a:lnTo>
                  <a:lnTo>
                    <a:pt x="1306410" y="551268"/>
                  </a:lnTo>
                  <a:lnTo>
                    <a:pt x="1319555" y="531202"/>
                  </a:lnTo>
                  <a:lnTo>
                    <a:pt x="1323987" y="524433"/>
                  </a:lnTo>
                  <a:lnTo>
                    <a:pt x="1330388" y="487946"/>
                  </a:lnTo>
                  <a:close/>
                </a:path>
                <a:path w="2164079" h="653414">
                  <a:moveTo>
                    <a:pt x="1523885" y="471106"/>
                  </a:moveTo>
                  <a:lnTo>
                    <a:pt x="1518958" y="440982"/>
                  </a:lnTo>
                  <a:lnTo>
                    <a:pt x="1518793" y="440728"/>
                  </a:lnTo>
                  <a:lnTo>
                    <a:pt x="1504276" y="418820"/>
                  </a:lnTo>
                  <a:lnTo>
                    <a:pt x="1480007" y="405130"/>
                  </a:lnTo>
                  <a:lnTo>
                    <a:pt x="1479969" y="495211"/>
                  </a:lnTo>
                  <a:lnTo>
                    <a:pt x="1479969" y="504456"/>
                  </a:lnTo>
                  <a:lnTo>
                    <a:pt x="1474508" y="517563"/>
                  </a:lnTo>
                  <a:lnTo>
                    <a:pt x="1461071" y="528027"/>
                  </a:lnTo>
                  <a:lnTo>
                    <a:pt x="1444028" y="534974"/>
                  </a:lnTo>
                  <a:lnTo>
                    <a:pt x="1427797" y="537476"/>
                  </a:lnTo>
                  <a:lnTo>
                    <a:pt x="1415249" y="537476"/>
                  </a:lnTo>
                  <a:lnTo>
                    <a:pt x="1411287" y="533184"/>
                  </a:lnTo>
                  <a:lnTo>
                    <a:pt x="1411287" y="525589"/>
                  </a:lnTo>
                  <a:lnTo>
                    <a:pt x="1448269" y="505447"/>
                  </a:lnTo>
                  <a:lnTo>
                    <a:pt x="1457960" y="503301"/>
                  </a:lnTo>
                  <a:lnTo>
                    <a:pt x="1466354" y="500824"/>
                  </a:lnTo>
                  <a:lnTo>
                    <a:pt x="1473619" y="498119"/>
                  </a:lnTo>
                  <a:lnTo>
                    <a:pt x="1479969" y="495211"/>
                  </a:lnTo>
                  <a:lnTo>
                    <a:pt x="1479969" y="405130"/>
                  </a:lnTo>
                  <a:lnTo>
                    <a:pt x="1446288" y="400443"/>
                  </a:lnTo>
                  <a:lnTo>
                    <a:pt x="1422679" y="403021"/>
                  </a:lnTo>
                  <a:lnTo>
                    <a:pt x="1399273" y="410845"/>
                  </a:lnTo>
                  <a:lnTo>
                    <a:pt x="1377429" y="424129"/>
                  </a:lnTo>
                  <a:lnTo>
                    <a:pt x="1358455" y="443039"/>
                  </a:lnTo>
                  <a:lnTo>
                    <a:pt x="1387843" y="476719"/>
                  </a:lnTo>
                  <a:lnTo>
                    <a:pt x="1399006" y="461772"/>
                  </a:lnTo>
                  <a:lnTo>
                    <a:pt x="1413230" y="450430"/>
                  </a:lnTo>
                  <a:lnTo>
                    <a:pt x="1430604" y="443242"/>
                  </a:lnTo>
                  <a:lnTo>
                    <a:pt x="1451241" y="440728"/>
                  </a:lnTo>
                  <a:lnTo>
                    <a:pt x="1464310" y="442163"/>
                  </a:lnTo>
                  <a:lnTo>
                    <a:pt x="1473111" y="445973"/>
                  </a:lnTo>
                  <a:lnTo>
                    <a:pt x="1478076" y="451459"/>
                  </a:lnTo>
                  <a:lnTo>
                    <a:pt x="1479638" y="457898"/>
                  </a:lnTo>
                  <a:lnTo>
                    <a:pt x="1477899" y="464832"/>
                  </a:lnTo>
                  <a:lnTo>
                    <a:pt x="1471218" y="469290"/>
                  </a:lnTo>
                  <a:lnTo>
                    <a:pt x="1457350" y="472757"/>
                  </a:lnTo>
                  <a:lnTo>
                    <a:pt x="1434071" y="476719"/>
                  </a:lnTo>
                  <a:lnTo>
                    <a:pt x="1406779" y="483552"/>
                  </a:lnTo>
                  <a:lnTo>
                    <a:pt x="1385366" y="494182"/>
                  </a:lnTo>
                  <a:lnTo>
                    <a:pt x="1371384" y="508711"/>
                  </a:lnTo>
                  <a:lnTo>
                    <a:pt x="1366380" y="527240"/>
                  </a:lnTo>
                  <a:lnTo>
                    <a:pt x="1370774" y="548843"/>
                  </a:lnTo>
                  <a:lnTo>
                    <a:pt x="1382687" y="563854"/>
                  </a:lnTo>
                  <a:lnTo>
                    <a:pt x="1400225" y="572617"/>
                  </a:lnTo>
                  <a:lnTo>
                    <a:pt x="1421523" y="575449"/>
                  </a:lnTo>
                  <a:lnTo>
                    <a:pt x="1438656" y="573747"/>
                  </a:lnTo>
                  <a:lnTo>
                    <a:pt x="1454289" y="568972"/>
                  </a:lnTo>
                  <a:lnTo>
                    <a:pt x="1468323" y="561670"/>
                  </a:lnTo>
                  <a:lnTo>
                    <a:pt x="1480629" y="552335"/>
                  </a:lnTo>
                  <a:lnTo>
                    <a:pt x="1480629" y="570496"/>
                  </a:lnTo>
                  <a:lnTo>
                    <a:pt x="1523885" y="570496"/>
                  </a:lnTo>
                  <a:lnTo>
                    <a:pt x="1523885" y="552335"/>
                  </a:lnTo>
                  <a:lnTo>
                    <a:pt x="1523885" y="537476"/>
                  </a:lnTo>
                  <a:lnTo>
                    <a:pt x="1523885" y="495211"/>
                  </a:lnTo>
                  <a:lnTo>
                    <a:pt x="1523885" y="471106"/>
                  </a:lnTo>
                  <a:close/>
                </a:path>
                <a:path w="2164079" h="653414">
                  <a:moveTo>
                    <a:pt x="1538084" y="168402"/>
                  </a:moveTo>
                  <a:lnTo>
                    <a:pt x="1531061" y="133692"/>
                  </a:lnTo>
                  <a:lnTo>
                    <a:pt x="1525092" y="125145"/>
                  </a:lnTo>
                  <a:lnTo>
                    <a:pt x="1511668" y="105956"/>
                  </a:lnTo>
                  <a:lnTo>
                    <a:pt x="1491856" y="93522"/>
                  </a:lnTo>
                  <a:lnTo>
                    <a:pt x="1491856" y="168402"/>
                  </a:lnTo>
                  <a:lnTo>
                    <a:pt x="1488351" y="185610"/>
                  </a:lnTo>
                  <a:lnTo>
                    <a:pt x="1478648" y="199313"/>
                  </a:lnTo>
                  <a:lnTo>
                    <a:pt x="1463992" y="208381"/>
                  </a:lnTo>
                  <a:lnTo>
                    <a:pt x="1445628" y="211658"/>
                  </a:lnTo>
                  <a:lnTo>
                    <a:pt x="1427264" y="208381"/>
                  </a:lnTo>
                  <a:lnTo>
                    <a:pt x="1412608" y="199313"/>
                  </a:lnTo>
                  <a:lnTo>
                    <a:pt x="1402905" y="185610"/>
                  </a:lnTo>
                  <a:lnTo>
                    <a:pt x="1399400" y="168402"/>
                  </a:lnTo>
                  <a:lnTo>
                    <a:pt x="1402905" y="151193"/>
                  </a:lnTo>
                  <a:lnTo>
                    <a:pt x="1412608" y="137490"/>
                  </a:lnTo>
                  <a:lnTo>
                    <a:pt x="1427264" y="128422"/>
                  </a:lnTo>
                  <a:lnTo>
                    <a:pt x="1445628" y="125145"/>
                  </a:lnTo>
                  <a:lnTo>
                    <a:pt x="1463992" y="128422"/>
                  </a:lnTo>
                  <a:lnTo>
                    <a:pt x="1478648" y="137490"/>
                  </a:lnTo>
                  <a:lnTo>
                    <a:pt x="1488351" y="151193"/>
                  </a:lnTo>
                  <a:lnTo>
                    <a:pt x="1491856" y="168402"/>
                  </a:lnTo>
                  <a:lnTo>
                    <a:pt x="1491856" y="93522"/>
                  </a:lnTo>
                  <a:lnTo>
                    <a:pt x="1482356" y="87553"/>
                  </a:lnTo>
                  <a:lnTo>
                    <a:pt x="1445628" y="80899"/>
                  </a:lnTo>
                  <a:lnTo>
                    <a:pt x="1408887" y="87553"/>
                  </a:lnTo>
                  <a:lnTo>
                    <a:pt x="1379588" y="105956"/>
                  </a:lnTo>
                  <a:lnTo>
                    <a:pt x="1360182" y="133692"/>
                  </a:lnTo>
                  <a:lnTo>
                    <a:pt x="1353172" y="168402"/>
                  </a:lnTo>
                  <a:lnTo>
                    <a:pt x="1360182" y="203111"/>
                  </a:lnTo>
                  <a:lnTo>
                    <a:pt x="1379588" y="230847"/>
                  </a:lnTo>
                  <a:lnTo>
                    <a:pt x="1408887" y="249237"/>
                  </a:lnTo>
                  <a:lnTo>
                    <a:pt x="1445628" y="255905"/>
                  </a:lnTo>
                  <a:lnTo>
                    <a:pt x="1482356" y="249237"/>
                  </a:lnTo>
                  <a:lnTo>
                    <a:pt x="1511668" y="230847"/>
                  </a:lnTo>
                  <a:lnTo>
                    <a:pt x="1525092" y="211658"/>
                  </a:lnTo>
                  <a:lnTo>
                    <a:pt x="1531061" y="203111"/>
                  </a:lnTo>
                  <a:lnTo>
                    <a:pt x="1538084" y="168402"/>
                  </a:lnTo>
                  <a:close/>
                </a:path>
                <a:path w="2164079" h="653414">
                  <a:moveTo>
                    <a:pt x="1734883" y="85852"/>
                  </a:moveTo>
                  <a:lnTo>
                    <a:pt x="1588274" y="85852"/>
                  </a:lnTo>
                  <a:lnTo>
                    <a:pt x="1588198" y="144297"/>
                  </a:lnTo>
                  <a:lnTo>
                    <a:pt x="1587931" y="166484"/>
                  </a:lnTo>
                  <a:lnTo>
                    <a:pt x="1585785" y="189001"/>
                  </a:lnTo>
                  <a:lnTo>
                    <a:pt x="1580184" y="203784"/>
                  </a:lnTo>
                  <a:lnTo>
                    <a:pt x="1570888" y="208026"/>
                  </a:lnTo>
                  <a:lnTo>
                    <a:pt x="1623263" y="208026"/>
                  </a:lnTo>
                  <a:lnTo>
                    <a:pt x="1626971" y="195046"/>
                  </a:lnTo>
                  <a:lnTo>
                    <a:pt x="1629664" y="180251"/>
                  </a:lnTo>
                  <a:lnTo>
                    <a:pt x="1631302" y="163398"/>
                  </a:lnTo>
                  <a:lnTo>
                    <a:pt x="1631848" y="144297"/>
                  </a:lnTo>
                  <a:lnTo>
                    <a:pt x="1631848" y="127787"/>
                  </a:lnTo>
                  <a:lnTo>
                    <a:pt x="1689963" y="127787"/>
                  </a:lnTo>
                  <a:lnTo>
                    <a:pt x="1689963" y="208026"/>
                  </a:lnTo>
                  <a:lnTo>
                    <a:pt x="1734883" y="208026"/>
                  </a:lnTo>
                  <a:lnTo>
                    <a:pt x="1734883" y="127787"/>
                  </a:lnTo>
                  <a:lnTo>
                    <a:pt x="1734883" y="85852"/>
                  </a:lnTo>
                  <a:close/>
                </a:path>
                <a:path w="2164079" h="653414">
                  <a:moveTo>
                    <a:pt x="1763903" y="208686"/>
                  </a:moveTo>
                  <a:lnTo>
                    <a:pt x="1569453" y="208686"/>
                  </a:lnTo>
                  <a:lnTo>
                    <a:pt x="1556296" y="208686"/>
                  </a:lnTo>
                  <a:lnTo>
                    <a:pt x="1563827" y="291236"/>
                  </a:lnTo>
                  <a:lnTo>
                    <a:pt x="1606105" y="291236"/>
                  </a:lnTo>
                  <a:lnTo>
                    <a:pt x="1604772" y="250952"/>
                  </a:lnTo>
                  <a:lnTo>
                    <a:pt x="1717052" y="250952"/>
                  </a:lnTo>
                  <a:lnTo>
                    <a:pt x="1717052" y="291236"/>
                  </a:lnTo>
                  <a:lnTo>
                    <a:pt x="1759305" y="291236"/>
                  </a:lnTo>
                  <a:lnTo>
                    <a:pt x="1761553" y="250952"/>
                  </a:lnTo>
                  <a:lnTo>
                    <a:pt x="1763903" y="208686"/>
                  </a:lnTo>
                  <a:close/>
                </a:path>
                <a:path w="2164079" h="653414">
                  <a:moveTo>
                    <a:pt x="1935645" y="405396"/>
                  </a:moveTo>
                  <a:lnTo>
                    <a:pt x="1891728" y="405396"/>
                  </a:lnTo>
                  <a:lnTo>
                    <a:pt x="1891728" y="443699"/>
                  </a:lnTo>
                  <a:lnTo>
                    <a:pt x="1891728" y="478040"/>
                  </a:lnTo>
                  <a:lnTo>
                    <a:pt x="1858048" y="478040"/>
                  </a:lnTo>
                  <a:lnTo>
                    <a:pt x="1847786" y="476935"/>
                  </a:lnTo>
                  <a:lnTo>
                    <a:pt x="1840344" y="473633"/>
                  </a:lnTo>
                  <a:lnTo>
                    <a:pt x="1835810" y="468160"/>
                  </a:lnTo>
                  <a:lnTo>
                    <a:pt x="1834273" y="460540"/>
                  </a:lnTo>
                  <a:lnTo>
                    <a:pt x="1835810" y="453313"/>
                  </a:lnTo>
                  <a:lnTo>
                    <a:pt x="1840344" y="448043"/>
                  </a:lnTo>
                  <a:lnTo>
                    <a:pt x="1847786" y="444804"/>
                  </a:lnTo>
                  <a:lnTo>
                    <a:pt x="1858048" y="443699"/>
                  </a:lnTo>
                  <a:lnTo>
                    <a:pt x="1891728" y="443699"/>
                  </a:lnTo>
                  <a:lnTo>
                    <a:pt x="1891728" y="405396"/>
                  </a:lnTo>
                  <a:lnTo>
                    <a:pt x="1854415" y="405396"/>
                  </a:lnTo>
                  <a:lnTo>
                    <a:pt x="1826628" y="408927"/>
                  </a:lnTo>
                  <a:lnTo>
                    <a:pt x="1805749" y="419188"/>
                  </a:lnTo>
                  <a:lnTo>
                    <a:pt x="1792617" y="435775"/>
                  </a:lnTo>
                  <a:lnTo>
                    <a:pt x="1788045" y="458228"/>
                  </a:lnTo>
                  <a:lnTo>
                    <a:pt x="1791487" y="478180"/>
                  </a:lnTo>
                  <a:lnTo>
                    <a:pt x="1801418" y="493725"/>
                  </a:lnTo>
                  <a:lnTo>
                    <a:pt x="1817293" y="504571"/>
                  </a:lnTo>
                  <a:lnTo>
                    <a:pt x="1838566" y="510400"/>
                  </a:lnTo>
                  <a:lnTo>
                    <a:pt x="1767649" y="567766"/>
                  </a:lnTo>
                  <a:lnTo>
                    <a:pt x="1769884" y="527570"/>
                  </a:lnTo>
                  <a:lnTo>
                    <a:pt x="1740827" y="527570"/>
                  </a:lnTo>
                  <a:lnTo>
                    <a:pt x="1740827" y="405396"/>
                  </a:lnTo>
                  <a:lnTo>
                    <a:pt x="1695919" y="405396"/>
                  </a:lnTo>
                  <a:lnTo>
                    <a:pt x="1695919" y="527570"/>
                  </a:lnTo>
                  <a:lnTo>
                    <a:pt x="1621624" y="527570"/>
                  </a:lnTo>
                  <a:lnTo>
                    <a:pt x="1621624" y="405396"/>
                  </a:lnTo>
                  <a:lnTo>
                    <a:pt x="1576717" y="405396"/>
                  </a:lnTo>
                  <a:lnTo>
                    <a:pt x="1576717" y="570496"/>
                  </a:lnTo>
                  <a:lnTo>
                    <a:pt x="1722996" y="570496"/>
                  </a:lnTo>
                  <a:lnTo>
                    <a:pt x="1722996" y="610781"/>
                  </a:lnTo>
                  <a:lnTo>
                    <a:pt x="1765261" y="610781"/>
                  </a:lnTo>
                  <a:lnTo>
                    <a:pt x="1767497" y="570496"/>
                  </a:lnTo>
                  <a:lnTo>
                    <a:pt x="1824367" y="570496"/>
                  </a:lnTo>
                  <a:lnTo>
                    <a:pt x="1891728" y="510400"/>
                  </a:lnTo>
                  <a:lnTo>
                    <a:pt x="1891728" y="570496"/>
                  </a:lnTo>
                  <a:lnTo>
                    <a:pt x="1935645" y="570496"/>
                  </a:lnTo>
                  <a:lnTo>
                    <a:pt x="1935645" y="510400"/>
                  </a:lnTo>
                  <a:lnTo>
                    <a:pt x="1935645" y="478040"/>
                  </a:lnTo>
                  <a:lnTo>
                    <a:pt x="1935645" y="443699"/>
                  </a:lnTo>
                  <a:lnTo>
                    <a:pt x="1935645" y="405396"/>
                  </a:lnTo>
                  <a:close/>
                </a:path>
                <a:path w="2164079" h="653414">
                  <a:moveTo>
                    <a:pt x="1963699" y="85852"/>
                  </a:moveTo>
                  <a:lnTo>
                    <a:pt x="1918804" y="85852"/>
                  </a:lnTo>
                  <a:lnTo>
                    <a:pt x="1918804" y="146939"/>
                  </a:lnTo>
                  <a:lnTo>
                    <a:pt x="1843506" y="146939"/>
                  </a:lnTo>
                  <a:lnTo>
                    <a:pt x="1843506" y="85852"/>
                  </a:lnTo>
                  <a:lnTo>
                    <a:pt x="1798612" y="85852"/>
                  </a:lnTo>
                  <a:lnTo>
                    <a:pt x="1798612" y="250952"/>
                  </a:lnTo>
                  <a:lnTo>
                    <a:pt x="1843506" y="250952"/>
                  </a:lnTo>
                  <a:lnTo>
                    <a:pt x="1843506" y="189865"/>
                  </a:lnTo>
                  <a:lnTo>
                    <a:pt x="1918804" y="189865"/>
                  </a:lnTo>
                  <a:lnTo>
                    <a:pt x="1918804" y="250952"/>
                  </a:lnTo>
                  <a:lnTo>
                    <a:pt x="1963699" y="250952"/>
                  </a:lnTo>
                  <a:lnTo>
                    <a:pt x="1963699" y="189865"/>
                  </a:lnTo>
                  <a:lnTo>
                    <a:pt x="1963699" y="146939"/>
                  </a:lnTo>
                  <a:lnTo>
                    <a:pt x="1963699" y="85852"/>
                  </a:lnTo>
                  <a:close/>
                </a:path>
                <a:path w="2164079" h="653414">
                  <a:moveTo>
                    <a:pt x="2163813" y="151561"/>
                  </a:moveTo>
                  <a:lnTo>
                    <a:pt x="2158885" y="121437"/>
                  </a:lnTo>
                  <a:lnTo>
                    <a:pt x="2158708" y="121183"/>
                  </a:lnTo>
                  <a:lnTo>
                    <a:pt x="2144204" y="99263"/>
                  </a:lnTo>
                  <a:lnTo>
                    <a:pt x="2119922" y="85572"/>
                  </a:lnTo>
                  <a:lnTo>
                    <a:pt x="2119896" y="175666"/>
                  </a:lnTo>
                  <a:lnTo>
                    <a:pt x="2119896" y="184912"/>
                  </a:lnTo>
                  <a:lnTo>
                    <a:pt x="2114435" y="198018"/>
                  </a:lnTo>
                  <a:lnTo>
                    <a:pt x="2100986" y="208483"/>
                  </a:lnTo>
                  <a:lnTo>
                    <a:pt x="2083955" y="215417"/>
                  </a:lnTo>
                  <a:lnTo>
                    <a:pt x="2067725" y="217932"/>
                  </a:lnTo>
                  <a:lnTo>
                    <a:pt x="2055164" y="217932"/>
                  </a:lnTo>
                  <a:lnTo>
                    <a:pt x="2051215" y="213639"/>
                  </a:lnTo>
                  <a:lnTo>
                    <a:pt x="2051215" y="206044"/>
                  </a:lnTo>
                  <a:lnTo>
                    <a:pt x="2088197" y="185902"/>
                  </a:lnTo>
                  <a:lnTo>
                    <a:pt x="2097874" y="183743"/>
                  </a:lnTo>
                  <a:lnTo>
                    <a:pt x="2106269" y="181279"/>
                  </a:lnTo>
                  <a:lnTo>
                    <a:pt x="2113546" y="178562"/>
                  </a:lnTo>
                  <a:lnTo>
                    <a:pt x="2119896" y="175666"/>
                  </a:lnTo>
                  <a:lnTo>
                    <a:pt x="2119896" y="85572"/>
                  </a:lnTo>
                  <a:lnTo>
                    <a:pt x="2086203" y="80899"/>
                  </a:lnTo>
                  <a:lnTo>
                    <a:pt x="2062594" y="83464"/>
                  </a:lnTo>
                  <a:lnTo>
                    <a:pt x="2039200" y="91300"/>
                  </a:lnTo>
                  <a:lnTo>
                    <a:pt x="2017344" y="104584"/>
                  </a:lnTo>
                  <a:lnTo>
                    <a:pt x="1998383" y="123494"/>
                  </a:lnTo>
                  <a:lnTo>
                    <a:pt x="2027758" y="157175"/>
                  </a:lnTo>
                  <a:lnTo>
                    <a:pt x="2038921" y="142214"/>
                  </a:lnTo>
                  <a:lnTo>
                    <a:pt x="2053145" y="130886"/>
                  </a:lnTo>
                  <a:lnTo>
                    <a:pt x="2070531" y="123698"/>
                  </a:lnTo>
                  <a:lnTo>
                    <a:pt x="2091169" y="121183"/>
                  </a:lnTo>
                  <a:lnTo>
                    <a:pt x="2104237" y="122605"/>
                  </a:lnTo>
                  <a:lnTo>
                    <a:pt x="2113038" y="126428"/>
                  </a:lnTo>
                  <a:lnTo>
                    <a:pt x="2118004" y="131914"/>
                  </a:lnTo>
                  <a:lnTo>
                    <a:pt x="2119566" y="138353"/>
                  </a:lnTo>
                  <a:lnTo>
                    <a:pt x="2117826" y="145288"/>
                  </a:lnTo>
                  <a:lnTo>
                    <a:pt x="2111133" y="149745"/>
                  </a:lnTo>
                  <a:lnTo>
                    <a:pt x="2097265" y="153212"/>
                  </a:lnTo>
                  <a:lnTo>
                    <a:pt x="2073986" y="157175"/>
                  </a:lnTo>
                  <a:lnTo>
                    <a:pt x="2046693" y="163995"/>
                  </a:lnTo>
                  <a:lnTo>
                    <a:pt x="2025281" y="174637"/>
                  </a:lnTo>
                  <a:lnTo>
                    <a:pt x="2011299" y="189166"/>
                  </a:lnTo>
                  <a:lnTo>
                    <a:pt x="2006295" y="207695"/>
                  </a:lnTo>
                  <a:lnTo>
                    <a:pt x="2010689" y="229298"/>
                  </a:lnTo>
                  <a:lnTo>
                    <a:pt x="2022602" y="244309"/>
                  </a:lnTo>
                  <a:lnTo>
                    <a:pt x="2040153" y="253060"/>
                  </a:lnTo>
                  <a:lnTo>
                    <a:pt x="2061451" y="255905"/>
                  </a:lnTo>
                  <a:lnTo>
                    <a:pt x="2078570" y="254203"/>
                  </a:lnTo>
                  <a:lnTo>
                    <a:pt x="2094217" y="249428"/>
                  </a:lnTo>
                  <a:lnTo>
                    <a:pt x="2108250" y="242112"/>
                  </a:lnTo>
                  <a:lnTo>
                    <a:pt x="2120544" y="232791"/>
                  </a:lnTo>
                  <a:lnTo>
                    <a:pt x="2120544" y="250952"/>
                  </a:lnTo>
                  <a:lnTo>
                    <a:pt x="2163813" y="250952"/>
                  </a:lnTo>
                  <a:lnTo>
                    <a:pt x="2163813" y="232791"/>
                  </a:lnTo>
                  <a:lnTo>
                    <a:pt x="2163813" y="217932"/>
                  </a:lnTo>
                  <a:lnTo>
                    <a:pt x="2163813" y="175666"/>
                  </a:lnTo>
                  <a:lnTo>
                    <a:pt x="2163813" y="151561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7" name="object 37"/>
            <p:cNvGrpSpPr/>
            <p:nvPr/>
          </p:nvGrpSpPr>
          <p:grpSpPr>
            <a:xfrm>
              <a:off x="10529264" y="1573219"/>
              <a:ext cx="1714500" cy="1714500"/>
              <a:chOff x="10529264" y="1573219"/>
              <a:chExt cx="1714500" cy="1714500"/>
            </a:xfrm>
          </p:grpSpPr>
          <p:sp>
            <p:nvSpPr>
              <p:cNvPr id="38" name="object 38"/>
              <p:cNvSpPr/>
              <p:nvPr/>
            </p:nvSpPr>
            <p:spPr>
              <a:xfrm>
                <a:off x="10865909" y="1866578"/>
                <a:ext cx="1198245" cy="1198245"/>
              </a:xfrm>
              <a:custGeom>
                <a:avLst/>
                <a:gdLst/>
                <a:ahLst/>
                <a:cxnLst/>
                <a:rect l="l" t="t" r="r" b="b"/>
                <a:pathLst>
                  <a:path w="1198245" h="1198245">
                    <a:moveTo>
                      <a:pt x="599089" y="0"/>
                    </a:moveTo>
                    <a:lnTo>
                      <a:pt x="549954" y="1985"/>
                    </a:lnTo>
                    <a:lnTo>
                      <a:pt x="501914" y="7841"/>
                    </a:lnTo>
                    <a:lnTo>
                      <a:pt x="455121" y="17411"/>
                    </a:lnTo>
                    <a:lnTo>
                      <a:pt x="409730" y="30541"/>
                    </a:lnTo>
                    <a:lnTo>
                      <a:pt x="365896" y="47079"/>
                    </a:lnTo>
                    <a:lnTo>
                      <a:pt x="323773" y="66869"/>
                    </a:lnTo>
                    <a:lnTo>
                      <a:pt x="283514" y="89757"/>
                    </a:lnTo>
                    <a:lnTo>
                      <a:pt x="245274" y="115589"/>
                    </a:lnTo>
                    <a:lnTo>
                      <a:pt x="209208" y="144211"/>
                    </a:lnTo>
                    <a:lnTo>
                      <a:pt x="175469" y="175468"/>
                    </a:lnTo>
                    <a:lnTo>
                      <a:pt x="144211" y="209207"/>
                    </a:lnTo>
                    <a:lnTo>
                      <a:pt x="115589" y="245274"/>
                    </a:lnTo>
                    <a:lnTo>
                      <a:pt x="89757" y="283513"/>
                    </a:lnTo>
                    <a:lnTo>
                      <a:pt x="66869" y="323772"/>
                    </a:lnTo>
                    <a:lnTo>
                      <a:pt x="47079" y="365895"/>
                    </a:lnTo>
                    <a:lnTo>
                      <a:pt x="30541" y="409728"/>
                    </a:lnTo>
                    <a:lnTo>
                      <a:pt x="17411" y="455118"/>
                    </a:lnTo>
                    <a:lnTo>
                      <a:pt x="7841" y="501911"/>
                    </a:lnTo>
                    <a:lnTo>
                      <a:pt x="1985" y="549951"/>
                    </a:lnTo>
                    <a:lnTo>
                      <a:pt x="0" y="599085"/>
                    </a:lnTo>
                    <a:lnTo>
                      <a:pt x="1985" y="648220"/>
                    </a:lnTo>
                    <a:lnTo>
                      <a:pt x="7841" y="696261"/>
                    </a:lnTo>
                    <a:lnTo>
                      <a:pt x="17411" y="743054"/>
                    </a:lnTo>
                    <a:lnTo>
                      <a:pt x="30541" y="788444"/>
                    </a:lnTo>
                    <a:lnTo>
                      <a:pt x="47079" y="832279"/>
                    </a:lnTo>
                    <a:lnTo>
                      <a:pt x="66869" y="874402"/>
                    </a:lnTo>
                    <a:lnTo>
                      <a:pt x="89757" y="914661"/>
                    </a:lnTo>
                    <a:lnTo>
                      <a:pt x="115589" y="952901"/>
                    </a:lnTo>
                    <a:lnTo>
                      <a:pt x="144211" y="988967"/>
                    </a:lnTo>
                    <a:lnTo>
                      <a:pt x="175469" y="1022707"/>
                    </a:lnTo>
                    <a:lnTo>
                      <a:pt x="209208" y="1053964"/>
                    </a:lnTo>
                    <a:lnTo>
                      <a:pt x="245274" y="1082586"/>
                    </a:lnTo>
                    <a:lnTo>
                      <a:pt x="283514" y="1108419"/>
                    </a:lnTo>
                    <a:lnTo>
                      <a:pt x="323773" y="1131307"/>
                    </a:lnTo>
                    <a:lnTo>
                      <a:pt x="365896" y="1151096"/>
                    </a:lnTo>
                    <a:lnTo>
                      <a:pt x="409730" y="1167634"/>
                    </a:lnTo>
                    <a:lnTo>
                      <a:pt x="455121" y="1180765"/>
                    </a:lnTo>
                    <a:lnTo>
                      <a:pt x="501914" y="1190335"/>
                    </a:lnTo>
                    <a:lnTo>
                      <a:pt x="549954" y="1196190"/>
                    </a:lnTo>
                    <a:lnTo>
                      <a:pt x="599089" y="1198176"/>
                    </a:lnTo>
                    <a:lnTo>
                      <a:pt x="648223" y="1196190"/>
                    </a:lnTo>
                    <a:lnTo>
                      <a:pt x="696264" y="1190335"/>
                    </a:lnTo>
                    <a:lnTo>
                      <a:pt x="743056" y="1180765"/>
                    </a:lnTo>
                    <a:lnTo>
                      <a:pt x="788446" y="1167634"/>
                    </a:lnTo>
                    <a:lnTo>
                      <a:pt x="832280" y="1151096"/>
                    </a:lnTo>
                    <a:lnTo>
                      <a:pt x="874403" y="1131307"/>
                    </a:lnTo>
                    <a:lnTo>
                      <a:pt x="914662" y="1108419"/>
                    </a:lnTo>
                    <a:lnTo>
                      <a:pt x="952901" y="1082586"/>
                    </a:lnTo>
                    <a:lnTo>
                      <a:pt x="988968" y="1053964"/>
                    </a:lnTo>
                    <a:lnTo>
                      <a:pt x="1022707" y="1022707"/>
                    </a:lnTo>
                    <a:lnTo>
                      <a:pt x="1053965" y="988967"/>
                    </a:lnTo>
                    <a:lnTo>
                      <a:pt x="1082587" y="952901"/>
                    </a:lnTo>
                    <a:lnTo>
                      <a:pt x="1108419" y="914661"/>
                    </a:lnTo>
                    <a:lnTo>
                      <a:pt x="1131307" y="874402"/>
                    </a:lnTo>
                    <a:lnTo>
                      <a:pt x="1151097" y="832279"/>
                    </a:lnTo>
                    <a:lnTo>
                      <a:pt x="1167634" y="788444"/>
                    </a:lnTo>
                    <a:lnTo>
                      <a:pt x="1180765" y="743054"/>
                    </a:lnTo>
                    <a:lnTo>
                      <a:pt x="1190335" y="696261"/>
                    </a:lnTo>
                    <a:lnTo>
                      <a:pt x="1196190" y="648220"/>
                    </a:lnTo>
                    <a:lnTo>
                      <a:pt x="1198176" y="599085"/>
                    </a:lnTo>
                    <a:lnTo>
                      <a:pt x="1196190" y="549951"/>
                    </a:lnTo>
                    <a:lnTo>
                      <a:pt x="1190335" y="501911"/>
                    </a:lnTo>
                    <a:lnTo>
                      <a:pt x="1180765" y="455118"/>
                    </a:lnTo>
                    <a:lnTo>
                      <a:pt x="1167634" y="409728"/>
                    </a:lnTo>
                    <a:lnTo>
                      <a:pt x="1151097" y="365895"/>
                    </a:lnTo>
                    <a:lnTo>
                      <a:pt x="1131307" y="323772"/>
                    </a:lnTo>
                    <a:lnTo>
                      <a:pt x="1108419" y="283513"/>
                    </a:lnTo>
                    <a:lnTo>
                      <a:pt x="1082587" y="245274"/>
                    </a:lnTo>
                    <a:lnTo>
                      <a:pt x="1053965" y="209207"/>
                    </a:lnTo>
                    <a:lnTo>
                      <a:pt x="1022707" y="175468"/>
                    </a:lnTo>
                    <a:lnTo>
                      <a:pt x="988968" y="144211"/>
                    </a:lnTo>
                    <a:lnTo>
                      <a:pt x="952901" y="115589"/>
                    </a:lnTo>
                    <a:lnTo>
                      <a:pt x="914662" y="89757"/>
                    </a:lnTo>
                    <a:lnTo>
                      <a:pt x="874403" y="66869"/>
                    </a:lnTo>
                    <a:lnTo>
                      <a:pt x="832280" y="47079"/>
                    </a:lnTo>
                    <a:lnTo>
                      <a:pt x="788446" y="30541"/>
                    </a:lnTo>
                    <a:lnTo>
                      <a:pt x="743056" y="17411"/>
                    </a:lnTo>
                    <a:lnTo>
                      <a:pt x="696264" y="7841"/>
                    </a:lnTo>
                    <a:lnTo>
                      <a:pt x="648223" y="1985"/>
                    </a:lnTo>
                    <a:lnTo>
                      <a:pt x="599089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10554664" y="1598619"/>
                <a:ext cx="1663700" cy="1663700"/>
              </a:xfrm>
              <a:custGeom>
                <a:avLst/>
                <a:gdLst/>
                <a:ahLst/>
                <a:cxnLst/>
                <a:rect l="l" t="t" r="r" b="b"/>
                <a:pathLst>
                  <a:path w="1663700" h="1663700">
                    <a:moveTo>
                      <a:pt x="831715" y="0"/>
                    </a:moveTo>
                    <a:lnTo>
                      <a:pt x="880584" y="1411"/>
                    </a:lnTo>
                    <a:lnTo>
                      <a:pt x="928710" y="5595"/>
                    </a:lnTo>
                    <a:lnTo>
                      <a:pt x="976014" y="12473"/>
                    </a:lnTo>
                    <a:lnTo>
                      <a:pt x="1022419" y="21966"/>
                    </a:lnTo>
                    <a:lnTo>
                      <a:pt x="1067846" y="33997"/>
                    </a:lnTo>
                    <a:lnTo>
                      <a:pt x="1112217" y="48488"/>
                    </a:lnTo>
                    <a:lnTo>
                      <a:pt x="1155455" y="65360"/>
                    </a:lnTo>
                    <a:lnTo>
                      <a:pt x="1197481" y="84536"/>
                    </a:lnTo>
                    <a:lnTo>
                      <a:pt x="1238217" y="105938"/>
                    </a:lnTo>
                    <a:lnTo>
                      <a:pt x="1277586" y="129488"/>
                    </a:lnTo>
                    <a:lnTo>
                      <a:pt x="1315509" y="155108"/>
                    </a:lnTo>
                    <a:lnTo>
                      <a:pt x="1351909" y="182719"/>
                    </a:lnTo>
                    <a:lnTo>
                      <a:pt x="1386707" y="212244"/>
                    </a:lnTo>
                    <a:lnTo>
                      <a:pt x="1419825" y="243604"/>
                    </a:lnTo>
                    <a:lnTo>
                      <a:pt x="1451185" y="276722"/>
                    </a:lnTo>
                    <a:lnTo>
                      <a:pt x="1480710" y="311520"/>
                    </a:lnTo>
                    <a:lnTo>
                      <a:pt x="1508321" y="347920"/>
                    </a:lnTo>
                    <a:lnTo>
                      <a:pt x="1533941" y="385843"/>
                    </a:lnTo>
                    <a:lnTo>
                      <a:pt x="1557490" y="425212"/>
                    </a:lnTo>
                    <a:lnTo>
                      <a:pt x="1578892" y="465949"/>
                    </a:lnTo>
                    <a:lnTo>
                      <a:pt x="1598069" y="507975"/>
                    </a:lnTo>
                    <a:lnTo>
                      <a:pt x="1614941" y="551213"/>
                    </a:lnTo>
                    <a:lnTo>
                      <a:pt x="1629432" y="595584"/>
                    </a:lnTo>
                    <a:lnTo>
                      <a:pt x="1641463" y="641011"/>
                    </a:lnTo>
                    <a:lnTo>
                      <a:pt x="1650956" y="687416"/>
                    </a:lnTo>
                    <a:lnTo>
                      <a:pt x="1657833" y="734720"/>
                    </a:lnTo>
                    <a:lnTo>
                      <a:pt x="1662017" y="782846"/>
                    </a:lnTo>
                    <a:lnTo>
                      <a:pt x="1663429" y="831715"/>
                    </a:lnTo>
                    <a:lnTo>
                      <a:pt x="1662017" y="880584"/>
                    </a:lnTo>
                    <a:lnTo>
                      <a:pt x="1657833" y="928710"/>
                    </a:lnTo>
                    <a:lnTo>
                      <a:pt x="1650956" y="976015"/>
                    </a:lnTo>
                    <a:lnTo>
                      <a:pt x="1641463" y="1022419"/>
                    </a:lnTo>
                    <a:lnTo>
                      <a:pt x="1629432" y="1067846"/>
                    </a:lnTo>
                    <a:lnTo>
                      <a:pt x="1614941" y="1112218"/>
                    </a:lnTo>
                    <a:lnTo>
                      <a:pt x="1598069" y="1155456"/>
                    </a:lnTo>
                    <a:lnTo>
                      <a:pt x="1578892" y="1197482"/>
                    </a:lnTo>
                    <a:lnTo>
                      <a:pt x="1557490" y="1238218"/>
                    </a:lnTo>
                    <a:lnTo>
                      <a:pt x="1533941" y="1277587"/>
                    </a:lnTo>
                    <a:lnTo>
                      <a:pt x="1508321" y="1315510"/>
                    </a:lnTo>
                    <a:lnTo>
                      <a:pt x="1480710" y="1351910"/>
                    </a:lnTo>
                    <a:lnTo>
                      <a:pt x="1451185" y="1386708"/>
                    </a:lnTo>
                    <a:lnTo>
                      <a:pt x="1419825" y="1419826"/>
                    </a:lnTo>
                    <a:lnTo>
                      <a:pt x="1386707" y="1451187"/>
                    </a:lnTo>
                    <a:lnTo>
                      <a:pt x="1351909" y="1480711"/>
                    </a:lnTo>
                    <a:lnTo>
                      <a:pt x="1315509" y="1508322"/>
                    </a:lnTo>
                    <a:lnTo>
                      <a:pt x="1277586" y="1533942"/>
                    </a:lnTo>
                    <a:lnTo>
                      <a:pt x="1238217" y="1557492"/>
                    </a:lnTo>
                    <a:lnTo>
                      <a:pt x="1197481" y="1578894"/>
                    </a:lnTo>
                    <a:lnTo>
                      <a:pt x="1155455" y="1598070"/>
                    </a:lnTo>
                    <a:lnTo>
                      <a:pt x="1112217" y="1614942"/>
                    </a:lnTo>
                    <a:lnTo>
                      <a:pt x="1067846" y="1629433"/>
                    </a:lnTo>
                    <a:lnTo>
                      <a:pt x="1022419" y="1641464"/>
                    </a:lnTo>
                    <a:lnTo>
                      <a:pt x="976014" y="1650957"/>
                    </a:lnTo>
                    <a:lnTo>
                      <a:pt x="928710" y="1657835"/>
                    </a:lnTo>
                    <a:lnTo>
                      <a:pt x="880584" y="1662018"/>
                    </a:lnTo>
                    <a:lnTo>
                      <a:pt x="831715" y="1663430"/>
                    </a:lnTo>
                    <a:lnTo>
                      <a:pt x="782845" y="1662018"/>
                    </a:lnTo>
                    <a:lnTo>
                      <a:pt x="734719" y="1657835"/>
                    </a:lnTo>
                    <a:lnTo>
                      <a:pt x="687414" y="1650957"/>
                    </a:lnTo>
                    <a:lnTo>
                      <a:pt x="641009" y="1641464"/>
                    </a:lnTo>
                    <a:lnTo>
                      <a:pt x="595582" y="1629433"/>
                    </a:lnTo>
                    <a:lnTo>
                      <a:pt x="551211" y="1614942"/>
                    </a:lnTo>
                    <a:lnTo>
                      <a:pt x="507973" y="1598070"/>
                    </a:lnTo>
                    <a:lnTo>
                      <a:pt x="465946" y="1578894"/>
                    </a:lnTo>
                    <a:lnTo>
                      <a:pt x="425210" y="1557492"/>
                    </a:lnTo>
                    <a:lnTo>
                      <a:pt x="385841" y="1533942"/>
                    </a:lnTo>
                    <a:lnTo>
                      <a:pt x="347918" y="1508322"/>
                    </a:lnTo>
                    <a:lnTo>
                      <a:pt x="311518" y="1480711"/>
                    </a:lnTo>
                    <a:lnTo>
                      <a:pt x="276720" y="1451187"/>
                    </a:lnTo>
                    <a:lnTo>
                      <a:pt x="243602" y="1419826"/>
                    </a:lnTo>
                    <a:lnTo>
                      <a:pt x="212242" y="1386708"/>
                    </a:lnTo>
                    <a:lnTo>
                      <a:pt x="182717" y="1351910"/>
                    </a:lnTo>
                    <a:lnTo>
                      <a:pt x="155106" y="1315510"/>
                    </a:lnTo>
                    <a:lnTo>
                      <a:pt x="129487" y="1277587"/>
                    </a:lnTo>
                    <a:lnTo>
                      <a:pt x="105937" y="1238218"/>
                    </a:lnTo>
                    <a:lnTo>
                      <a:pt x="84536" y="1197482"/>
                    </a:lnTo>
                    <a:lnTo>
                      <a:pt x="65359" y="1155456"/>
                    </a:lnTo>
                    <a:lnTo>
                      <a:pt x="48487" y="1112218"/>
                    </a:lnTo>
                    <a:lnTo>
                      <a:pt x="33996" y="1067846"/>
                    </a:lnTo>
                    <a:lnTo>
                      <a:pt x="21966" y="1022419"/>
                    </a:lnTo>
                    <a:lnTo>
                      <a:pt x="12472" y="976015"/>
                    </a:lnTo>
                    <a:lnTo>
                      <a:pt x="5595" y="928710"/>
                    </a:lnTo>
                    <a:lnTo>
                      <a:pt x="1411" y="880584"/>
                    </a:lnTo>
                    <a:lnTo>
                      <a:pt x="0" y="831715"/>
                    </a:lnTo>
                    <a:lnTo>
                      <a:pt x="1411" y="782846"/>
                    </a:lnTo>
                    <a:lnTo>
                      <a:pt x="5595" y="734720"/>
                    </a:lnTo>
                    <a:lnTo>
                      <a:pt x="12472" y="687416"/>
                    </a:lnTo>
                    <a:lnTo>
                      <a:pt x="21966" y="641011"/>
                    </a:lnTo>
                    <a:lnTo>
                      <a:pt x="33996" y="595584"/>
                    </a:lnTo>
                    <a:lnTo>
                      <a:pt x="48487" y="551213"/>
                    </a:lnTo>
                    <a:lnTo>
                      <a:pt x="65359" y="507975"/>
                    </a:lnTo>
                    <a:lnTo>
                      <a:pt x="84536" y="465949"/>
                    </a:lnTo>
                    <a:lnTo>
                      <a:pt x="105937" y="425212"/>
                    </a:lnTo>
                    <a:lnTo>
                      <a:pt x="129487" y="385843"/>
                    </a:lnTo>
                    <a:lnTo>
                      <a:pt x="155106" y="347920"/>
                    </a:lnTo>
                    <a:lnTo>
                      <a:pt x="182717" y="311520"/>
                    </a:lnTo>
                    <a:lnTo>
                      <a:pt x="212242" y="276722"/>
                    </a:lnTo>
                    <a:lnTo>
                      <a:pt x="243602" y="243604"/>
                    </a:lnTo>
                    <a:lnTo>
                      <a:pt x="276720" y="212244"/>
                    </a:lnTo>
                    <a:lnTo>
                      <a:pt x="311518" y="182719"/>
                    </a:lnTo>
                    <a:lnTo>
                      <a:pt x="347918" y="155108"/>
                    </a:lnTo>
                    <a:lnTo>
                      <a:pt x="385841" y="129488"/>
                    </a:lnTo>
                    <a:lnTo>
                      <a:pt x="425210" y="105938"/>
                    </a:lnTo>
                    <a:lnTo>
                      <a:pt x="465946" y="84536"/>
                    </a:lnTo>
                    <a:lnTo>
                      <a:pt x="507973" y="65360"/>
                    </a:lnTo>
                    <a:lnTo>
                      <a:pt x="551211" y="48488"/>
                    </a:lnTo>
                    <a:lnTo>
                      <a:pt x="595582" y="33997"/>
                    </a:lnTo>
                    <a:lnTo>
                      <a:pt x="641009" y="21966"/>
                    </a:lnTo>
                    <a:lnTo>
                      <a:pt x="687414" y="12473"/>
                    </a:lnTo>
                    <a:lnTo>
                      <a:pt x="734719" y="5595"/>
                    </a:lnTo>
                    <a:lnTo>
                      <a:pt x="782845" y="1411"/>
                    </a:lnTo>
                    <a:lnTo>
                      <a:pt x="831715" y="0"/>
                    </a:lnTo>
                    <a:close/>
                  </a:path>
                  <a:path w="1663700" h="1663700">
                    <a:moveTo>
                      <a:pt x="831715" y="0"/>
                    </a:moveTo>
                    <a:lnTo>
                      <a:pt x="885470" y="1709"/>
                    </a:lnTo>
                    <a:lnTo>
                      <a:pt x="938313" y="6770"/>
                    </a:lnTo>
                    <a:lnTo>
                      <a:pt x="990141" y="15076"/>
                    </a:lnTo>
                    <a:lnTo>
                      <a:pt x="1040850" y="26524"/>
                    </a:lnTo>
                    <a:lnTo>
                      <a:pt x="1090335" y="41010"/>
                    </a:lnTo>
                    <a:lnTo>
                      <a:pt x="1138494" y="58429"/>
                    </a:lnTo>
                    <a:lnTo>
                      <a:pt x="1185221" y="78678"/>
                    </a:lnTo>
                    <a:lnTo>
                      <a:pt x="1230414" y="101651"/>
                    </a:lnTo>
                    <a:lnTo>
                      <a:pt x="1273967" y="127244"/>
                    </a:lnTo>
                    <a:lnTo>
                      <a:pt x="1315779" y="155354"/>
                    </a:lnTo>
                    <a:lnTo>
                      <a:pt x="1355743" y="185876"/>
                    </a:lnTo>
                    <a:lnTo>
                      <a:pt x="1393757" y="218706"/>
                    </a:lnTo>
                    <a:lnTo>
                      <a:pt x="1429717" y="253739"/>
                    </a:lnTo>
                    <a:lnTo>
                      <a:pt x="1393757" y="288772"/>
                    </a:lnTo>
                    <a:lnTo>
                      <a:pt x="1355743" y="321601"/>
                    </a:lnTo>
                    <a:lnTo>
                      <a:pt x="1315779" y="352123"/>
                    </a:lnTo>
                    <a:lnTo>
                      <a:pt x="1273967" y="380232"/>
                    </a:lnTo>
                    <a:lnTo>
                      <a:pt x="1230414" y="405826"/>
                    </a:lnTo>
                    <a:lnTo>
                      <a:pt x="1185221" y="428798"/>
                    </a:lnTo>
                    <a:lnTo>
                      <a:pt x="1138494" y="449046"/>
                    </a:lnTo>
                    <a:lnTo>
                      <a:pt x="1090335" y="466464"/>
                    </a:lnTo>
                    <a:lnTo>
                      <a:pt x="1040850" y="480950"/>
                    </a:lnTo>
                    <a:lnTo>
                      <a:pt x="990141" y="492398"/>
                    </a:lnTo>
                    <a:lnTo>
                      <a:pt x="938313" y="500704"/>
                    </a:lnTo>
                    <a:lnTo>
                      <a:pt x="885470" y="505764"/>
                    </a:lnTo>
                    <a:lnTo>
                      <a:pt x="831715" y="507474"/>
                    </a:lnTo>
                    <a:lnTo>
                      <a:pt x="777959" y="505764"/>
                    </a:lnTo>
                    <a:lnTo>
                      <a:pt x="725115" y="500704"/>
                    </a:lnTo>
                    <a:lnTo>
                      <a:pt x="673286" y="492398"/>
                    </a:lnTo>
                    <a:lnTo>
                      <a:pt x="622577" y="480950"/>
                    </a:lnTo>
                    <a:lnTo>
                      <a:pt x="573091" y="466464"/>
                    </a:lnTo>
                    <a:lnTo>
                      <a:pt x="524932" y="449046"/>
                    </a:lnTo>
                    <a:lnTo>
                      <a:pt x="478204" y="428798"/>
                    </a:lnTo>
                    <a:lnTo>
                      <a:pt x="433012" y="405826"/>
                    </a:lnTo>
                    <a:lnTo>
                      <a:pt x="389458" y="380232"/>
                    </a:lnTo>
                    <a:lnTo>
                      <a:pt x="347646" y="352123"/>
                    </a:lnTo>
                    <a:lnTo>
                      <a:pt x="307682" y="321601"/>
                    </a:lnTo>
                    <a:lnTo>
                      <a:pt x="269667" y="288772"/>
                    </a:lnTo>
                    <a:lnTo>
                      <a:pt x="233707" y="253739"/>
                    </a:lnTo>
                    <a:lnTo>
                      <a:pt x="269667" y="218706"/>
                    </a:lnTo>
                    <a:lnTo>
                      <a:pt x="307682" y="185876"/>
                    </a:lnTo>
                    <a:lnTo>
                      <a:pt x="347646" y="155354"/>
                    </a:lnTo>
                    <a:lnTo>
                      <a:pt x="389458" y="127244"/>
                    </a:lnTo>
                    <a:lnTo>
                      <a:pt x="433012" y="101651"/>
                    </a:lnTo>
                    <a:lnTo>
                      <a:pt x="478204" y="78678"/>
                    </a:lnTo>
                    <a:lnTo>
                      <a:pt x="524932" y="58429"/>
                    </a:lnTo>
                    <a:lnTo>
                      <a:pt x="573091" y="41010"/>
                    </a:lnTo>
                    <a:lnTo>
                      <a:pt x="622577" y="26524"/>
                    </a:lnTo>
                    <a:lnTo>
                      <a:pt x="673286" y="15076"/>
                    </a:lnTo>
                    <a:lnTo>
                      <a:pt x="725115" y="6770"/>
                    </a:lnTo>
                    <a:lnTo>
                      <a:pt x="777959" y="1709"/>
                    </a:lnTo>
                    <a:lnTo>
                      <a:pt x="831715" y="0"/>
                    </a:lnTo>
                    <a:close/>
                  </a:path>
                  <a:path w="1663700" h="1663700">
                    <a:moveTo>
                      <a:pt x="0" y="831715"/>
                    </a:moveTo>
                    <a:lnTo>
                      <a:pt x="1663429" y="831715"/>
                    </a:lnTo>
                  </a:path>
                  <a:path w="1663700" h="1663700">
                    <a:moveTo>
                      <a:pt x="831715" y="0"/>
                    </a:moveTo>
                    <a:lnTo>
                      <a:pt x="831715" y="1663430"/>
                    </a:lnTo>
                  </a:path>
                  <a:path w="1663700" h="1663700">
                    <a:moveTo>
                      <a:pt x="831715" y="0"/>
                    </a:moveTo>
                    <a:lnTo>
                      <a:pt x="879552" y="10885"/>
                    </a:lnTo>
                    <a:lnTo>
                      <a:pt x="924931" y="42401"/>
                    </a:lnTo>
                    <a:lnTo>
                      <a:pt x="967246" y="92835"/>
                    </a:lnTo>
                    <a:lnTo>
                      <a:pt x="1005889" y="160473"/>
                    </a:lnTo>
                    <a:lnTo>
                      <a:pt x="1023644" y="200209"/>
                    </a:lnTo>
                    <a:lnTo>
                      <a:pt x="1040253" y="243604"/>
                    </a:lnTo>
                    <a:lnTo>
                      <a:pt x="1055641" y="290444"/>
                    </a:lnTo>
                    <a:lnTo>
                      <a:pt x="1069731" y="340516"/>
                    </a:lnTo>
                    <a:lnTo>
                      <a:pt x="1082447" y="393604"/>
                    </a:lnTo>
                    <a:lnTo>
                      <a:pt x="1093715" y="449495"/>
                    </a:lnTo>
                    <a:lnTo>
                      <a:pt x="1103457" y="507975"/>
                    </a:lnTo>
                    <a:lnTo>
                      <a:pt x="1111598" y="568829"/>
                    </a:lnTo>
                    <a:lnTo>
                      <a:pt x="1118062" y="631845"/>
                    </a:lnTo>
                    <a:lnTo>
                      <a:pt x="1122773" y="696807"/>
                    </a:lnTo>
                    <a:lnTo>
                      <a:pt x="1125655" y="763502"/>
                    </a:lnTo>
                    <a:lnTo>
                      <a:pt x="1126633" y="831715"/>
                    </a:lnTo>
                    <a:lnTo>
                      <a:pt x="1125655" y="899928"/>
                    </a:lnTo>
                    <a:lnTo>
                      <a:pt x="1122773" y="966623"/>
                    </a:lnTo>
                    <a:lnTo>
                      <a:pt x="1118062" y="1031585"/>
                    </a:lnTo>
                    <a:lnTo>
                      <a:pt x="1111598" y="1094601"/>
                    </a:lnTo>
                    <a:lnTo>
                      <a:pt x="1103457" y="1155456"/>
                    </a:lnTo>
                    <a:lnTo>
                      <a:pt x="1093715" y="1213935"/>
                    </a:lnTo>
                    <a:lnTo>
                      <a:pt x="1082447" y="1269827"/>
                    </a:lnTo>
                    <a:lnTo>
                      <a:pt x="1069731" y="1322915"/>
                    </a:lnTo>
                    <a:lnTo>
                      <a:pt x="1055641" y="1372986"/>
                    </a:lnTo>
                    <a:lnTo>
                      <a:pt x="1040253" y="1419826"/>
                    </a:lnTo>
                    <a:lnTo>
                      <a:pt x="1023644" y="1463221"/>
                    </a:lnTo>
                    <a:lnTo>
                      <a:pt x="1005889" y="1502957"/>
                    </a:lnTo>
                    <a:lnTo>
                      <a:pt x="987065" y="1538820"/>
                    </a:lnTo>
                    <a:lnTo>
                      <a:pt x="946510" y="1598070"/>
                    </a:lnTo>
                    <a:lnTo>
                      <a:pt x="902587" y="1639258"/>
                    </a:lnTo>
                    <a:lnTo>
                      <a:pt x="855903" y="1660673"/>
                    </a:lnTo>
                    <a:lnTo>
                      <a:pt x="831715" y="1663430"/>
                    </a:lnTo>
                    <a:lnTo>
                      <a:pt x="807526" y="1660673"/>
                    </a:lnTo>
                    <a:lnTo>
                      <a:pt x="760841" y="1639258"/>
                    </a:lnTo>
                    <a:lnTo>
                      <a:pt x="716917" y="1598070"/>
                    </a:lnTo>
                    <a:lnTo>
                      <a:pt x="676361" y="1538820"/>
                    </a:lnTo>
                    <a:lnTo>
                      <a:pt x="657537" y="1502957"/>
                    </a:lnTo>
                    <a:lnTo>
                      <a:pt x="639782" y="1463221"/>
                    </a:lnTo>
                    <a:lnTo>
                      <a:pt x="623172" y="1419826"/>
                    </a:lnTo>
                    <a:lnTo>
                      <a:pt x="607785" y="1372986"/>
                    </a:lnTo>
                    <a:lnTo>
                      <a:pt x="593694" y="1322915"/>
                    </a:lnTo>
                    <a:lnTo>
                      <a:pt x="580978" y="1269827"/>
                    </a:lnTo>
                    <a:lnTo>
                      <a:pt x="569710" y="1213935"/>
                    </a:lnTo>
                    <a:lnTo>
                      <a:pt x="559968" y="1155456"/>
                    </a:lnTo>
                    <a:lnTo>
                      <a:pt x="551827" y="1094601"/>
                    </a:lnTo>
                    <a:lnTo>
                      <a:pt x="545363" y="1031585"/>
                    </a:lnTo>
                    <a:lnTo>
                      <a:pt x="540652" y="966623"/>
                    </a:lnTo>
                    <a:lnTo>
                      <a:pt x="537769" y="899928"/>
                    </a:lnTo>
                    <a:lnTo>
                      <a:pt x="536792" y="831715"/>
                    </a:lnTo>
                    <a:lnTo>
                      <a:pt x="537769" y="763502"/>
                    </a:lnTo>
                    <a:lnTo>
                      <a:pt x="540652" y="696807"/>
                    </a:lnTo>
                    <a:lnTo>
                      <a:pt x="545363" y="631845"/>
                    </a:lnTo>
                    <a:lnTo>
                      <a:pt x="551827" y="568829"/>
                    </a:lnTo>
                    <a:lnTo>
                      <a:pt x="559968" y="507975"/>
                    </a:lnTo>
                    <a:lnTo>
                      <a:pt x="569710" y="449495"/>
                    </a:lnTo>
                    <a:lnTo>
                      <a:pt x="580978" y="393604"/>
                    </a:lnTo>
                    <a:lnTo>
                      <a:pt x="593694" y="340516"/>
                    </a:lnTo>
                    <a:lnTo>
                      <a:pt x="607785" y="290444"/>
                    </a:lnTo>
                    <a:lnTo>
                      <a:pt x="623172" y="243604"/>
                    </a:lnTo>
                    <a:lnTo>
                      <a:pt x="639782" y="200209"/>
                    </a:lnTo>
                    <a:lnTo>
                      <a:pt x="657537" y="160473"/>
                    </a:lnTo>
                    <a:lnTo>
                      <a:pt x="676361" y="124610"/>
                    </a:lnTo>
                    <a:lnTo>
                      <a:pt x="716917" y="65360"/>
                    </a:lnTo>
                    <a:lnTo>
                      <a:pt x="760841" y="24172"/>
                    </a:lnTo>
                    <a:lnTo>
                      <a:pt x="807526" y="2757"/>
                    </a:lnTo>
                    <a:lnTo>
                      <a:pt x="831715" y="0"/>
                    </a:lnTo>
                    <a:close/>
                  </a:path>
                  <a:path w="1663700" h="1663700">
                    <a:moveTo>
                      <a:pt x="831715" y="0"/>
                    </a:moveTo>
                    <a:lnTo>
                      <a:pt x="871028" y="1769"/>
                    </a:lnTo>
                    <a:lnTo>
                      <a:pt x="909662" y="7003"/>
                    </a:lnTo>
                    <a:lnTo>
                      <a:pt x="947539" y="15593"/>
                    </a:lnTo>
                    <a:lnTo>
                      <a:pt x="984579" y="27429"/>
                    </a:lnTo>
                    <a:lnTo>
                      <a:pt x="1020703" y="42401"/>
                    </a:lnTo>
                    <a:lnTo>
                      <a:pt x="1055834" y="60400"/>
                    </a:lnTo>
                    <a:lnTo>
                      <a:pt x="1089891" y="81317"/>
                    </a:lnTo>
                    <a:lnTo>
                      <a:pt x="1122797" y="105041"/>
                    </a:lnTo>
                    <a:lnTo>
                      <a:pt x="1154472" y="131463"/>
                    </a:lnTo>
                    <a:lnTo>
                      <a:pt x="1184838" y="160473"/>
                    </a:lnTo>
                    <a:lnTo>
                      <a:pt x="1213816" y="191962"/>
                    </a:lnTo>
                    <a:lnTo>
                      <a:pt x="1241327" y="225821"/>
                    </a:lnTo>
                    <a:lnTo>
                      <a:pt x="1267292" y="261939"/>
                    </a:lnTo>
                    <a:lnTo>
                      <a:pt x="1291633" y="300207"/>
                    </a:lnTo>
                    <a:lnTo>
                      <a:pt x="1314270" y="340516"/>
                    </a:lnTo>
                    <a:lnTo>
                      <a:pt x="1335126" y="382755"/>
                    </a:lnTo>
                    <a:lnTo>
                      <a:pt x="1354121" y="426816"/>
                    </a:lnTo>
                    <a:lnTo>
                      <a:pt x="1371176" y="472588"/>
                    </a:lnTo>
                    <a:lnTo>
                      <a:pt x="1386213" y="519963"/>
                    </a:lnTo>
                    <a:lnTo>
                      <a:pt x="1399152" y="568829"/>
                    </a:lnTo>
                    <a:lnTo>
                      <a:pt x="1409916" y="619079"/>
                    </a:lnTo>
                    <a:lnTo>
                      <a:pt x="1418425" y="670602"/>
                    </a:lnTo>
                    <a:lnTo>
                      <a:pt x="1424600" y="723289"/>
                    </a:lnTo>
                    <a:lnTo>
                      <a:pt x="1428363" y="777030"/>
                    </a:lnTo>
                    <a:lnTo>
                      <a:pt x="1429635" y="831715"/>
                    </a:lnTo>
                    <a:lnTo>
                      <a:pt x="1428363" y="886400"/>
                    </a:lnTo>
                    <a:lnTo>
                      <a:pt x="1424600" y="940141"/>
                    </a:lnTo>
                    <a:lnTo>
                      <a:pt x="1418425" y="992828"/>
                    </a:lnTo>
                    <a:lnTo>
                      <a:pt x="1409916" y="1044351"/>
                    </a:lnTo>
                    <a:lnTo>
                      <a:pt x="1399152" y="1094601"/>
                    </a:lnTo>
                    <a:lnTo>
                      <a:pt x="1386213" y="1143468"/>
                    </a:lnTo>
                    <a:lnTo>
                      <a:pt x="1371176" y="1190842"/>
                    </a:lnTo>
                    <a:lnTo>
                      <a:pt x="1354121" y="1236615"/>
                    </a:lnTo>
                    <a:lnTo>
                      <a:pt x="1335126" y="1280675"/>
                    </a:lnTo>
                    <a:lnTo>
                      <a:pt x="1314270" y="1322915"/>
                    </a:lnTo>
                    <a:lnTo>
                      <a:pt x="1291633" y="1363223"/>
                    </a:lnTo>
                    <a:lnTo>
                      <a:pt x="1267292" y="1401491"/>
                    </a:lnTo>
                    <a:lnTo>
                      <a:pt x="1241327" y="1437609"/>
                    </a:lnTo>
                    <a:lnTo>
                      <a:pt x="1213816" y="1471468"/>
                    </a:lnTo>
                    <a:lnTo>
                      <a:pt x="1184838" y="1502957"/>
                    </a:lnTo>
                    <a:lnTo>
                      <a:pt x="1154472" y="1531967"/>
                    </a:lnTo>
                    <a:lnTo>
                      <a:pt x="1122797" y="1558389"/>
                    </a:lnTo>
                    <a:lnTo>
                      <a:pt x="1089891" y="1582113"/>
                    </a:lnTo>
                    <a:lnTo>
                      <a:pt x="1055834" y="1603030"/>
                    </a:lnTo>
                    <a:lnTo>
                      <a:pt x="1020703" y="1621029"/>
                    </a:lnTo>
                    <a:lnTo>
                      <a:pt x="984579" y="1636001"/>
                    </a:lnTo>
                    <a:lnTo>
                      <a:pt x="947539" y="1647837"/>
                    </a:lnTo>
                    <a:lnTo>
                      <a:pt x="909662" y="1656427"/>
                    </a:lnTo>
                    <a:lnTo>
                      <a:pt x="871028" y="1661661"/>
                    </a:lnTo>
                    <a:lnTo>
                      <a:pt x="831715" y="1663430"/>
                    </a:lnTo>
                    <a:lnTo>
                      <a:pt x="792401" y="1661661"/>
                    </a:lnTo>
                    <a:lnTo>
                      <a:pt x="753766" y="1656427"/>
                    </a:lnTo>
                    <a:lnTo>
                      <a:pt x="715890" y="1647837"/>
                    </a:lnTo>
                    <a:lnTo>
                      <a:pt x="678849" y="1636001"/>
                    </a:lnTo>
                    <a:lnTo>
                      <a:pt x="642725" y="1621029"/>
                    </a:lnTo>
                    <a:lnTo>
                      <a:pt x="607594" y="1603030"/>
                    </a:lnTo>
                    <a:lnTo>
                      <a:pt x="573536" y="1582113"/>
                    </a:lnTo>
                    <a:lnTo>
                      <a:pt x="540631" y="1558389"/>
                    </a:lnTo>
                    <a:lnTo>
                      <a:pt x="508955" y="1531967"/>
                    </a:lnTo>
                    <a:lnTo>
                      <a:pt x="478589" y="1502957"/>
                    </a:lnTo>
                    <a:lnTo>
                      <a:pt x="449611" y="1471468"/>
                    </a:lnTo>
                    <a:lnTo>
                      <a:pt x="422101" y="1437609"/>
                    </a:lnTo>
                    <a:lnTo>
                      <a:pt x="396135" y="1401491"/>
                    </a:lnTo>
                    <a:lnTo>
                      <a:pt x="371795" y="1363223"/>
                    </a:lnTo>
                    <a:lnTo>
                      <a:pt x="349157" y="1322915"/>
                    </a:lnTo>
                    <a:lnTo>
                      <a:pt x="328302" y="1280675"/>
                    </a:lnTo>
                    <a:lnTo>
                      <a:pt x="309307" y="1236615"/>
                    </a:lnTo>
                    <a:lnTo>
                      <a:pt x="292252" y="1190842"/>
                    </a:lnTo>
                    <a:lnTo>
                      <a:pt x="277215" y="1143468"/>
                    </a:lnTo>
                    <a:lnTo>
                      <a:pt x="264276" y="1094601"/>
                    </a:lnTo>
                    <a:lnTo>
                      <a:pt x="253512" y="1044351"/>
                    </a:lnTo>
                    <a:lnTo>
                      <a:pt x="245004" y="992828"/>
                    </a:lnTo>
                    <a:lnTo>
                      <a:pt x="238829" y="940141"/>
                    </a:lnTo>
                    <a:lnTo>
                      <a:pt x="235066" y="886400"/>
                    </a:lnTo>
                    <a:lnTo>
                      <a:pt x="233794" y="831715"/>
                    </a:lnTo>
                    <a:lnTo>
                      <a:pt x="235066" y="777030"/>
                    </a:lnTo>
                    <a:lnTo>
                      <a:pt x="238829" y="723289"/>
                    </a:lnTo>
                    <a:lnTo>
                      <a:pt x="245004" y="670602"/>
                    </a:lnTo>
                    <a:lnTo>
                      <a:pt x="253512" y="619079"/>
                    </a:lnTo>
                    <a:lnTo>
                      <a:pt x="264276" y="568829"/>
                    </a:lnTo>
                    <a:lnTo>
                      <a:pt x="277215" y="519963"/>
                    </a:lnTo>
                    <a:lnTo>
                      <a:pt x="292252" y="472588"/>
                    </a:lnTo>
                    <a:lnTo>
                      <a:pt x="309307" y="426816"/>
                    </a:lnTo>
                    <a:lnTo>
                      <a:pt x="328302" y="382755"/>
                    </a:lnTo>
                    <a:lnTo>
                      <a:pt x="349157" y="340516"/>
                    </a:lnTo>
                    <a:lnTo>
                      <a:pt x="371795" y="300207"/>
                    </a:lnTo>
                    <a:lnTo>
                      <a:pt x="396135" y="261939"/>
                    </a:lnTo>
                    <a:lnTo>
                      <a:pt x="422101" y="225821"/>
                    </a:lnTo>
                    <a:lnTo>
                      <a:pt x="449611" y="191962"/>
                    </a:lnTo>
                    <a:lnTo>
                      <a:pt x="478589" y="160473"/>
                    </a:lnTo>
                    <a:lnTo>
                      <a:pt x="508955" y="131463"/>
                    </a:lnTo>
                    <a:lnTo>
                      <a:pt x="540631" y="105041"/>
                    </a:lnTo>
                    <a:lnTo>
                      <a:pt x="573536" y="81317"/>
                    </a:lnTo>
                    <a:lnTo>
                      <a:pt x="607594" y="60400"/>
                    </a:lnTo>
                    <a:lnTo>
                      <a:pt x="642725" y="42401"/>
                    </a:lnTo>
                    <a:lnTo>
                      <a:pt x="678849" y="27429"/>
                    </a:lnTo>
                    <a:lnTo>
                      <a:pt x="715890" y="15593"/>
                    </a:lnTo>
                    <a:lnTo>
                      <a:pt x="753766" y="7003"/>
                    </a:lnTo>
                    <a:lnTo>
                      <a:pt x="792401" y="1769"/>
                    </a:lnTo>
                    <a:lnTo>
                      <a:pt x="831715" y="0"/>
                    </a:lnTo>
                    <a:close/>
                  </a:path>
                  <a:path w="1663700" h="1663700">
                    <a:moveTo>
                      <a:pt x="831715" y="1660467"/>
                    </a:moveTo>
                    <a:lnTo>
                      <a:pt x="885470" y="1658757"/>
                    </a:lnTo>
                    <a:lnTo>
                      <a:pt x="938313" y="1653697"/>
                    </a:lnTo>
                    <a:lnTo>
                      <a:pt x="990141" y="1645391"/>
                    </a:lnTo>
                    <a:lnTo>
                      <a:pt x="1040850" y="1633943"/>
                    </a:lnTo>
                    <a:lnTo>
                      <a:pt x="1090335" y="1619457"/>
                    </a:lnTo>
                    <a:lnTo>
                      <a:pt x="1138494" y="1602038"/>
                    </a:lnTo>
                    <a:lnTo>
                      <a:pt x="1185221" y="1581790"/>
                    </a:lnTo>
                    <a:lnTo>
                      <a:pt x="1230414" y="1558817"/>
                    </a:lnTo>
                    <a:lnTo>
                      <a:pt x="1273967" y="1533223"/>
                    </a:lnTo>
                    <a:lnTo>
                      <a:pt x="1315779" y="1505113"/>
                    </a:lnTo>
                    <a:lnTo>
                      <a:pt x="1355743" y="1474592"/>
                    </a:lnTo>
                    <a:lnTo>
                      <a:pt x="1393757" y="1441762"/>
                    </a:lnTo>
                    <a:lnTo>
                      <a:pt x="1429717" y="1406729"/>
                    </a:lnTo>
                    <a:lnTo>
                      <a:pt x="1393757" y="1371696"/>
                    </a:lnTo>
                    <a:lnTo>
                      <a:pt x="1355743" y="1338866"/>
                    </a:lnTo>
                    <a:lnTo>
                      <a:pt x="1315779" y="1308344"/>
                    </a:lnTo>
                    <a:lnTo>
                      <a:pt x="1273967" y="1280235"/>
                    </a:lnTo>
                    <a:lnTo>
                      <a:pt x="1230414" y="1254642"/>
                    </a:lnTo>
                    <a:lnTo>
                      <a:pt x="1185221" y="1231669"/>
                    </a:lnTo>
                    <a:lnTo>
                      <a:pt x="1138494" y="1211421"/>
                    </a:lnTo>
                    <a:lnTo>
                      <a:pt x="1090335" y="1194003"/>
                    </a:lnTo>
                    <a:lnTo>
                      <a:pt x="1040850" y="1179517"/>
                    </a:lnTo>
                    <a:lnTo>
                      <a:pt x="990141" y="1168069"/>
                    </a:lnTo>
                    <a:lnTo>
                      <a:pt x="938313" y="1159763"/>
                    </a:lnTo>
                    <a:lnTo>
                      <a:pt x="885470" y="1154703"/>
                    </a:lnTo>
                    <a:lnTo>
                      <a:pt x="831715" y="1152993"/>
                    </a:lnTo>
                    <a:lnTo>
                      <a:pt x="777959" y="1154703"/>
                    </a:lnTo>
                    <a:lnTo>
                      <a:pt x="725115" y="1159763"/>
                    </a:lnTo>
                    <a:lnTo>
                      <a:pt x="673286" y="1168069"/>
                    </a:lnTo>
                    <a:lnTo>
                      <a:pt x="622577" y="1179517"/>
                    </a:lnTo>
                    <a:lnTo>
                      <a:pt x="573091" y="1194003"/>
                    </a:lnTo>
                    <a:lnTo>
                      <a:pt x="524932" y="1211421"/>
                    </a:lnTo>
                    <a:lnTo>
                      <a:pt x="478204" y="1231669"/>
                    </a:lnTo>
                    <a:lnTo>
                      <a:pt x="433012" y="1254642"/>
                    </a:lnTo>
                    <a:lnTo>
                      <a:pt x="389458" y="1280235"/>
                    </a:lnTo>
                    <a:lnTo>
                      <a:pt x="347646" y="1308344"/>
                    </a:lnTo>
                    <a:lnTo>
                      <a:pt x="307682" y="1338866"/>
                    </a:lnTo>
                    <a:lnTo>
                      <a:pt x="269667" y="1371696"/>
                    </a:lnTo>
                    <a:lnTo>
                      <a:pt x="233707" y="1406729"/>
                    </a:lnTo>
                    <a:lnTo>
                      <a:pt x="269667" y="1441762"/>
                    </a:lnTo>
                    <a:lnTo>
                      <a:pt x="307682" y="1474592"/>
                    </a:lnTo>
                    <a:lnTo>
                      <a:pt x="347646" y="1505113"/>
                    </a:lnTo>
                    <a:lnTo>
                      <a:pt x="389458" y="1533223"/>
                    </a:lnTo>
                    <a:lnTo>
                      <a:pt x="433012" y="1558817"/>
                    </a:lnTo>
                    <a:lnTo>
                      <a:pt x="478204" y="1581790"/>
                    </a:lnTo>
                    <a:lnTo>
                      <a:pt x="524932" y="1602038"/>
                    </a:lnTo>
                    <a:lnTo>
                      <a:pt x="573091" y="1619457"/>
                    </a:lnTo>
                    <a:lnTo>
                      <a:pt x="622577" y="1633943"/>
                    </a:lnTo>
                    <a:lnTo>
                      <a:pt x="673286" y="1645391"/>
                    </a:lnTo>
                    <a:lnTo>
                      <a:pt x="725115" y="1653697"/>
                    </a:lnTo>
                    <a:lnTo>
                      <a:pt x="777959" y="1658757"/>
                    </a:lnTo>
                    <a:lnTo>
                      <a:pt x="831715" y="1660467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11559680" y="2430334"/>
                <a:ext cx="658495" cy="828675"/>
              </a:xfrm>
              <a:custGeom>
                <a:avLst/>
                <a:gdLst/>
                <a:ahLst/>
                <a:cxnLst/>
                <a:rect l="l" t="t" r="r" b="b"/>
                <a:pathLst>
                  <a:path w="658495" h="828675">
                    <a:moveTo>
                      <a:pt x="658413" y="0"/>
                    </a:moveTo>
                    <a:lnTo>
                      <a:pt x="0" y="0"/>
                    </a:lnTo>
                    <a:lnTo>
                      <a:pt x="0" y="499122"/>
                    </a:lnTo>
                    <a:lnTo>
                      <a:pt x="3569" y="547770"/>
                    </a:lnTo>
                    <a:lnTo>
                      <a:pt x="13938" y="594201"/>
                    </a:lnTo>
                    <a:lnTo>
                      <a:pt x="30597" y="637907"/>
                    </a:lnTo>
                    <a:lnTo>
                      <a:pt x="53037" y="678378"/>
                    </a:lnTo>
                    <a:lnTo>
                      <a:pt x="80749" y="715105"/>
                    </a:lnTo>
                    <a:lnTo>
                      <a:pt x="113223" y="747579"/>
                    </a:lnTo>
                    <a:lnTo>
                      <a:pt x="149950" y="775291"/>
                    </a:lnTo>
                    <a:lnTo>
                      <a:pt x="190422" y="797730"/>
                    </a:lnTo>
                    <a:lnTo>
                      <a:pt x="234128" y="814389"/>
                    </a:lnTo>
                    <a:lnTo>
                      <a:pt x="280560" y="824758"/>
                    </a:lnTo>
                    <a:lnTo>
                      <a:pt x="329208" y="828328"/>
                    </a:lnTo>
                    <a:lnTo>
                      <a:pt x="377855" y="824758"/>
                    </a:lnTo>
                    <a:lnTo>
                      <a:pt x="424286" y="814389"/>
                    </a:lnTo>
                    <a:lnTo>
                      <a:pt x="467992" y="797730"/>
                    </a:lnTo>
                    <a:lnTo>
                      <a:pt x="508463" y="775291"/>
                    </a:lnTo>
                    <a:lnTo>
                      <a:pt x="545190" y="747579"/>
                    </a:lnTo>
                    <a:lnTo>
                      <a:pt x="577664" y="715105"/>
                    </a:lnTo>
                    <a:lnTo>
                      <a:pt x="605376" y="678378"/>
                    </a:lnTo>
                    <a:lnTo>
                      <a:pt x="627816" y="637907"/>
                    </a:lnTo>
                    <a:lnTo>
                      <a:pt x="644475" y="594201"/>
                    </a:lnTo>
                    <a:lnTo>
                      <a:pt x="654844" y="547770"/>
                    </a:lnTo>
                    <a:lnTo>
                      <a:pt x="658413" y="499122"/>
                    </a:lnTo>
                    <a:lnTo>
                      <a:pt x="658413" y="0"/>
                    </a:ln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11559680" y="2430334"/>
                <a:ext cx="658495" cy="828675"/>
              </a:xfrm>
              <a:custGeom>
                <a:avLst/>
                <a:gdLst/>
                <a:ahLst/>
                <a:cxnLst/>
                <a:rect l="l" t="t" r="r" b="b"/>
                <a:pathLst>
                  <a:path w="658495" h="828675">
                    <a:moveTo>
                      <a:pt x="0" y="0"/>
                    </a:moveTo>
                    <a:lnTo>
                      <a:pt x="658413" y="0"/>
                    </a:lnTo>
                    <a:lnTo>
                      <a:pt x="658413" y="498993"/>
                    </a:lnTo>
                    <a:lnTo>
                      <a:pt x="658413" y="499122"/>
                    </a:lnTo>
                    <a:lnTo>
                      <a:pt x="654844" y="547770"/>
                    </a:lnTo>
                    <a:lnTo>
                      <a:pt x="644475" y="594201"/>
                    </a:lnTo>
                    <a:lnTo>
                      <a:pt x="627816" y="637907"/>
                    </a:lnTo>
                    <a:lnTo>
                      <a:pt x="605376" y="678378"/>
                    </a:lnTo>
                    <a:lnTo>
                      <a:pt x="577664" y="715105"/>
                    </a:lnTo>
                    <a:lnTo>
                      <a:pt x="545190" y="747579"/>
                    </a:lnTo>
                    <a:lnTo>
                      <a:pt x="508463" y="775291"/>
                    </a:lnTo>
                    <a:lnTo>
                      <a:pt x="467992" y="797730"/>
                    </a:lnTo>
                    <a:lnTo>
                      <a:pt x="424286" y="814389"/>
                    </a:lnTo>
                    <a:lnTo>
                      <a:pt x="377855" y="824758"/>
                    </a:lnTo>
                    <a:lnTo>
                      <a:pt x="329208" y="828328"/>
                    </a:lnTo>
                    <a:lnTo>
                      <a:pt x="280560" y="824758"/>
                    </a:lnTo>
                    <a:lnTo>
                      <a:pt x="234128" y="814389"/>
                    </a:lnTo>
                    <a:lnTo>
                      <a:pt x="190422" y="797730"/>
                    </a:lnTo>
                    <a:lnTo>
                      <a:pt x="149950" y="775291"/>
                    </a:lnTo>
                    <a:lnTo>
                      <a:pt x="113223" y="747579"/>
                    </a:lnTo>
                    <a:lnTo>
                      <a:pt x="80749" y="715105"/>
                    </a:lnTo>
                    <a:lnTo>
                      <a:pt x="53037" y="678378"/>
                    </a:lnTo>
                    <a:lnTo>
                      <a:pt x="30597" y="637907"/>
                    </a:lnTo>
                    <a:lnTo>
                      <a:pt x="13938" y="594201"/>
                    </a:lnTo>
                    <a:lnTo>
                      <a:pt x="3569" y="547770"/>
                    </a:lnTo>
                    <a:lnTo>
                      <a:pt x="0" y="499122"/>
                    </a:lnTo>
                    <a:lnTo>
                      <a:pt x="0" y="0"/>
                    </a:lnTo>
                    <a:close/>
                  </a:path>
                  <a:path w="658495" h="828675">
                    <a:moveTo>
                      <a:pt x="329208" y="365695"/>
                    </a:moveTo>
                    <a:lnTo>
                      <a:pt x="320061" y="411000"/>
                    </a:lnTo>
                    <a:lnTo>
                      <a:pt x="295118" y="447996"/>
                    </a:lnTo>
                    <a:lnTo>
                      <a:pt x="258122" y="472940"/>
                    </a:lnTo>
                    <a:lnTo>
                      <a:pt x="212817" y="482086"/>
                    </a:lnTo>
                    <a:lnTo>
                      <a:pt x="167514" y="472940"/>
                    </a:lnTo>
                    <a:lnTo>
                      <a:pt x="130518" y="447996"/>
                    </a:lnTo>
                    <a:lnTo>
                      <a:pt x="105575" y="411000"/>
                    </a:lnTo>
                    <a:lnTo>
                      <a:pt x="96428" y="365695"/>
                    </a:lnTo>
                  </a:path>
                  <a:path w="658495" h="828675">
                    <a:moveTo>
                      <a:pt x="329208" y="365695"/>
                    </a:moveTo>
                    <a:lnTo>
                      <a:pt x="338354" y="411000"/>
                    </a:lnTo>
                    <a:lnTo>
                      <a:pt x="363296" y="447996"/>
                    </a:lnTo>
                    <a:lnTo>
                      <a:pt x="400292" y="472940"/>
                    </a:lnTo>
                    <a:lnTo>
                      <a:pt x="445597" y="482086"/>
                    </a:lnTo>
                    <a:lnTo>
                      <a:pt x="490901" y="472940"/>
                    </a:lnTo>
                    <a:lnTo>
                      <a:pt x="527896" y="447996"/>
                    </a:lnTo>
                    <a:lnTo>
                      <a:pt x="552839" y="411000"/>
                    </a:lnTo>
                    <a:lnTo>
                      <a:pt x="561985" y="365695"/>
                    </a:lnTo>
                  </a:path>
                  <a:path w="658495" h="828675">
                    <a:moveTo>
                      <a:pt x="329208" y="365695"/>
                    </a:moveTo>
                    <a:lnTo>
                      <a:pt x="329208" y="101102"/>
                    </a:lnTo>
                  </a:path>
                  <a:path w="658495" h="828675">
                    <a:moveTo>
                      <a:pt x="196908" y="203453"/>
                    </a:moveTo>
                    <a:lnTo>
                      <a:pt x="461505" y="203453"/>
                    </a:lnTo>
                  </a:path>
                  <a:path w="658495" h="828675">
                    <a:moveTo>
                      <a:pt x="145601" y="693886"/>
                    </a:moveTo>
                    <a:lnTo>
                      <a:pt x="512812" y="553158"/>
                    </a:lnTo>
                  </a:path>
                  <a:path w="658495" h="828675">
                    <a:moveTo>
                      <a:pt x="512812" y="693886"/>
                    </a:moveTo>
                    <a:lnTo>
                      <a:pt x="145601" y="553158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4D22FA2B-EDB8-CE4F-1709-A866C82D70B6}"/>
              </a:ext>
            </a:extLst>
          </p:cNvPr>
          <p:cNvGrpSpPr/>
          <p:nvPr/>
        </p:nvGrpSpPr>
        <p:grpSpPr>
          <a:xfrm>
            <a:off x="2232450" y="4926720"/>
            <a:ext cx="2009139" cy="2406756"/>
            <a:chOff x="2232450" y="4926720"/>
            <a:chExt cx="2009139" cy="2406756"/>
          </a:xfrm>
        </p:grpSpPr>
        <p:grpSp>
          <p:nvGrpSpPr>
            <p:cNvPr id="42" name="object 42"/>
            <p:cNvGrpSpPr/>
            <p:nvPr/>
          </p:nvGrpSpPr>
          <p:grpSpPr>
            <a:xfrm>
              <a:off x="2232450" y="6760825"/>
              <a:ext cx="2009139" cy="297180"/>
              <a:chOff x="2232450" y="6760825"/>
              <a:chExt cx="2009139" cy="297180"/>
            </a:xfrm>
          </p:grpSpPr>
          <p:pic>
            <p:nvPicPr>
              <p:cNvPr id="43" name="object 43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2450" y="6781298"/>
                <a:ext cx="242035" cy="241044"/>
              </a:xfrm>
              <a:prstGeom prst="rect">
                <a:avLst/>
              </a:prstGeom>
            </p:spPr>
          </p:pic>
          <p:sp>
            <p:nvSpPr>
              <p:cNvPr id="44" name="object 44"/>
              <p:cNvSpPr/>
              <p:nvPr/>
            </p:nvSpPr>
            <p:spPr>
              <a:xfrm>
                <a:off x="2492640" y="6760825"/>
                <a:ext cx="1748789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1748789" h="297179">
                    <a:moveTo>
                      <a:pt x="92458" y="86512"/>
                    </a:moveTo>
                    <a:lnTo>
                      <a:pt x="55722" y="93172"/>
                    </a:lnTo>
                    <a:lnTo>
                      <a:pt x="26416" y="111565"/>
                    </a:lnTo>
                    <a:lnTo>
                      <a:pt x="7016" y="139306"/>
                    </a:lnTo>
                    <a:lnTo>
                      <a:pt x="0" y="174012"/>
                    </a:lnTo>
                    <a:lnTo>
                      <a:pt x="7016" y="208720"/>
                    </a:lnTo>
                    <a:lnTo>
                      <a:pt x="26416" y="236463"/>
                    </a:lnTo>
                    <a:lnTo>
                      <a:pt x="55722" y="254857"/>
                    </a:lnTo>
                    <a:lnTo>
                      <a:pt x="92458" y="261518"/>
                    </a:lnTo>
                    <a:lnTo>
                      <a:pt x="129192" y="254857"/>
                    </a:lnTo>
                    <a:lnTo>
                      <a:pt x="158496" y="236463"/>
                    </a:lnTo>
                    <a:lnTo>
                      <a:pt x="171916" y="217271"/>
                    </a:lnTo>
                    <a:lnTo>
                      <a:pt x="92458" y="217271"/>
                    </a:lnTo>
                    <a:lnTo>
                      <a:pt x="74090" y="213995"/>
                    </a:lnTo>
                    <a:lnTo>
                      <a:pt x="59436" y="204930"/>
                    </a:lnTo>
                    <a:lnTo>
                      <a:pt x="49735" y="191221"/>
                    </a:lnTo>
                    <a:lnTo>
                      <a:pt x="46226" y="174012"/>
                    </a:lnTo>
                    <a:lnTo>
                      <a:pt x="49735" y="156807"/>
                    </a:lnTo>
                    <a:lnTo>
                      <a:pt x="59436" y="143099"/>
                    </a:lnTo>
                    <a:lnTo>
                      <a:pt x="74090" y="134035"/>
                    </a:lnTo>
                    <a:lnTo>
                      <a:pt x="92458" y="130759"/>
                    </a:lnTo>
                    <a:lnTo>
                      <a:pt x="171919" y="130759"/>
                    </a:lnTo>
                    <a:lnTo>
                      <a:pt x="158496" y="111565"/>
                    </a:lnTo>
                    <a:lnTo>
                      <a:pt x="129192" y="93172"/>
                    </a:lnTo>
                    <a:lnTo>
                      <a:pt x="92458" y="86512"/>
                    </a:lnTo>
                    <a:close/>
                  </a:path>
                  <a:path w="1748789" h="297179">
                    <a:moveTo>
                      <a:pt x="171919" y="130759"/>
                    </a:moveTo>
                    <a:lnTo>
                      <a:pt x="92458" y="130759"/>
                    </a:lnTo>
                    <a:lnTo>
                      <a:pt x="110824" y="134035"/>
                    </a:lnTo>
                    <a:lnTo>
                      <a:pt x="125477" y="143099"/>
                    </a:lnTo>
                    <a:lnTo>
                      <a:pt x="135177" y="156807"/>
                    </a:lnTo>
                    <a:lnTo>
                      <a:pt x="138686" y="174012"/>
                    </a:lnTo>
                    <a:lnTo>
                      <a:pt x="135177" y="191221"/>
                    </a:lnTo>
                    <a:lnTo>
                      <a:pt x="125477" y="204930"/>
                    </a:lnTo>
                    <a:lnTo>
                      <a:pt x="110824" y="213995"/>
                    </a:lnTo>
                    <a:lnTo>
                      <a:pt x="92458" y="217271"/>
                    </a:lnTo>
                    <a:lnTo>
                      <a:pt x="171916" y="217271"/>
                    </a:lnTo>
                    <a:lnTo>
                      <a:pt x="177896" y="208720"/>
                    </a:lnTo>
                    <a:lnTo>
                      <a:pt x="184913" y="174012"/>
                    </a:lnTo>
                    <a:lnTo>
                      <a:pt x="177896" y="139306"/>
                    </a:lnTo>
                    <a:lnTo>
                      <a:pt x="171919" y="130759"/>
                    </a:lnTo>
                    <a:close/>
                  </a:path>
                  <a:path w="1748789" h="297179">
                    <a:moveTo>
                      <a:pt x="276047" y="91465"/>
                    </a:moveTo>
                    <a:lnTo>
                      <a:pt x="231141" y="91465"/>
                    </a:lnTo>
                    <a:lnTo>
                      <a:pt x="231141" y="256565"/>
                    </a:lnTo>
                    <a:lnTo>
                      <a:pt x="377419" y="256565"/>
                    </a:lnTo>
                    <a:lnTo>
                      <a:pt x="377419" y="296848"/>
                    </a:lnTo>
                    <a:lnTo>
                      <a:pt x="419684" y="296848"/>
                    </a:lnTo>
                    <a:lnTo>
                      <a:pt x="424306" y="213638"/>
                    </a:lnTo>
                    <a:lnTo>
                      <a:pt x="276047" y="213638"/>
                    </a:lnTo>
                    <a:lnTo>
                      <a:pt x="276047" y="91465"/>
                    </a:lnTo>
                    <a:close/>
                  </a:path>
                  <a:path w="1748789" h="297179">
                    <a:moveTo>
                      <a:pt x="395250" y="91465"/>
                    </a:moveTo>
                    <a:lnTo>
                      <a:pt x="350344" y="91465"/>
                    </a:lnTo>
                    <a:lnTo>
                      <a:pt x="350344" y="213638"/>
                    </a:lnTo>
                    <a:lnTo>
                      <a:pt x="395250" y="213638"/>
                    </a:lnTo>
                    <a:lnTo>
                      <a:pt x="395250" y="91465"/>
                    </a:lnTo>
                    <a:close/>
                  </a:path>
                  <a:path w="1748789" h="297179">
                    <a:moveTo>
                      <a:pt x="481100" y="5612"/>
                    </a:moveTo>
                    <a:lnTo>
                      <a:pt x="469543" y="7939"/>
                    </a:lnTo>
                    <a:lnTo>
                      <a:pt x="460215" y="14321"/>
                    </a:lnTo>
                    <a:lnTo>
                      <a:pt x="453983" y="23861"/>
                    </a:lnTo>
                    <a:lnTo>
                      <a:pt x="451713" y="35661"/>
                    </a:lnTo>
                    <a:lnTo>
                      <a:pt x="453983" y="47218"/>
                    </a:lnTo>
                    <a:lnTo>
                      <a:pt x="460215" y="56546"/>
                    </a:lnTo>
                    <a:lnTo>
                      <a:pt x="469543" y="62778"/>
                    </a:lnTo>
                    <a:lnTo>
                      <a:pt x="481100" y="65048"/>
                    </a:lnTo>
                    <a:lnTo>
                      <a:pt x="492899" y="62778"/>
                    </a:lnTo>
                    <a:lnTo>
                      <a:pt x="502439" y="56546"/>
                    </a:lnTo>
                    <a:lnTo>
                      <a:pt x="508822" y="47218"/>
                    </a:lnTo>
                    <a:lnTo>
                      <a:pt x="511149" y="35661"/>
                    </a:lnTo>
                    <a:lnTo>
                      <a:pt x="508822" y="23861"/>
                    </a:lnTo>
                    <a:lnTo>
                      <a:pt x="502439" y="14321"/>
                    </a:lnTo>
                    <a:lnTo>
                      <a:pt x="492899" y="7939"/>
                    </a:lnTo>
                    <a:lnTo>
                      <a:pt x="481100" y="5612"/>
                    </a:lnTo>
                    <a:close/>
                  </a:path>
                  <a:path w="1748789" h="297179">
                    <a:moveTo>
                      <a:pt x="503883" y="91465"/>
                    </a:moveTo>
                    <a:lnTo>
                      <a:pt x="458977" y="91465"/>
                    </a:lnTo>
                    <a:lnTo>
                      <a:pt x="458977" y="256565"/>
                    </a:lnTo>
                    <a:lnTo>
                      <a:pt x="503883" y="256565"/>
                    </a:lnTo>
                    <a:lnTo>
                      <a:pt x="503883" y="91465"/>
                    </a:lnTo>
                    <a:close/>
                  </a:path>
                  <a:path w="1748789" h="297179">
                    <a:moveTo>
                      <a:pt x="698890" y="126795"/>
                    </a:moveTo>
                    <a:lnTo>
                      <a:pt x="631342" y="126795"/>
                    </a:lnTo>
                    <a:lnTo>
                      <a:pt x="644416" y="128224"/>
                    </a:lnTo>
                    <a:lnTo>
                      <a:pt x="653218" y="132037"/>
                    </a:lnTo>
                    <a:lnTo>
                      <a:pt x="658181" y="137522"/>
                    </a:lnTo>
                    <a:lnTo>
                      <a:pt x="659739" y="143967"/>
                    </a:lnTo>
                    <a:lnTo>
                      <a:pt x="658005" y="150901"/>
                    </a:lnTo>
                    <a:lnTo>
                      <a:pt x="651318" y="155358"/>
                    </a:lnTo>
                    <a:lnTo>
                      <a:pt x="637450" y="158825"/>
                    </a:lnTo>
                    <a:lnTo>
                      <a:pt x="614170" y="162788"/>
                    </a:lnTo>
                    <a:lnTo>
                      <a:pt x="586878" y="169613"/>
                    </a:lnTo>
                    <a:lnTo>
                      <a:pt x="565467" y="180246"/>
                    </a:lnTo>
                    <a:lnTo>
                      <a:pt x="551484" y="194780"/>
                    </a:lnTo>
                    <a:lnTo>
                      <a:pt x="546479" y="213307"/>
                    </a:lnTo>
                    <a:lnTo>
                      <a:pt x="550870" y="234910"/>
                    </a:lnTo>
                    <a:lnTo>
                      <a:pt x="562783" y="249919"/>
                    </a:lnTo>
                    <a:lnTo>
                      <a:pt x="580330" y="258675"/>
                    </a:lnTo>
                    <a:lnTo>
                      <a:pt x="601624" y="261518"/>
                    </a:lnTo>
                    <a:lnTo>
                      <a:pt x="618753" y="259810"/>
                    </a:lnTo>
                    <a:lnTo>
                      <a:pt x="634396" y="255038"/>
                    </a:lnTo>
                    <a:lnTo>
                      <a:pt x="648429" y="247726"/>
                    </a:lnTo>
                    <a:lnTo>
                      <a:pt x="660728" y="238403"/>
                    </a:lnTo>
                    <a:lnTo>
                      <a:pt x="703986" y="238403"/>
                    </a:lnTo>
                    <a:lnTo>
                      <a:pt x="703986" y="223545"/>
                    </a:lnTo>
                    <a:lnTo>
                      <a:pt x="595349" y="223545"/>
                    </a:lnTo>
                    <a:lnTo>
                      <a:pt x="591389" y="219251"/>
                    </a:lnTo>
                    <a:lnTo>
                      <a:pt x="591389" y="211658"/>
                    </a:lnTo>
                    <a:lnTo>
                      <a:pt x="592895" y="206048"/>
                    </a:lnTo>
                    <a:lnTo>
                      <a:pt x="598488" y="200966"/>
                    </a:lnTo>
                    <a:lnTo>
                      <a:pt x="609776" y="196194"/>
                    </a:lnTo>
                    <a:lnTo>
                      <a:pt x="628371" y="191515"/>
                    </a:lnTo>
                    <a:lnTo>
                      <a:pt x="638060" y="189359"/>
                    </a:lnTo>
                    <a:lnTo>
                      <a:pt x="646449" y="186893"/>
                    </a:lnTo>
                    <a:lnTo>
                      <a:pt x="653724" y="184178"/>
                    </a:lnTo>
                    <a:lnTo>
                      <a:pt x="660069" y="181278"/>
                    </a:lnTo>
                    <a:lnTo>
                      <a:pt x="703986" y="181278"/>
                    </a:lnTo>
                    <a:lnTo>
                      <a:pt x="703986" y="157176"/>
                    </a:lnTo>
                    <a:lnTo>
                      <a:pt x="699059" y="127050"/>
                    </a:lnTo>
                    <a:lnTo>
                      <a:pt x="698890" y="126795"/>
                    </a:lnTo>
                    <a:close/>
                  </a:path>
                  <a:path w="1748789" h="297179">
                    <a:moveTo>
                      <a:pt x="703986" y="238403"/>
                    </a:moveTo>
                    <a:lnTo>
                      <a:pt x="660728" y="238403"/>
                    </a:lnTo>
                    <a:lnTo>
                      <a:pt x="660728" y="256565"/>
                    </a:lnTo>
                    <a:lnTo>
                      <a:pt x="703986" y="256565"/>
                    </a:lnTo>
                    <a:lnTo>
                      <a:pt x="703986" y="238403"/>
                    </a:lnTo>
                    <a:close/>
                  </a:path>
                  <a:path w="1748789" h="297179">
                    <a:moveTo>
                      <a:pt x="703986" y="181278"/>
                    </a:moveTo>
                    <a:lnTo>
                      <a:pt x="660069" y="181278"/>
                    </a:lnTo>
                    <a:lnTo>
                      <a:pt x="660069" y="190526"/>
                    </a:lnTo>
                    <a:lnTo>
                      <a:pt x="654611" y="203625"/>
                    </a:lnTo>
                    <a:lnTo>
                      <a:pt x="641166" y="214093"/>
                    </a:lnTo>
                    <a:lnTo>
                      <a:pt x="624130" y="221032"/>
                    </a:lnTo>
                    <a:lnTo>
                      <a:pt x="607899" y="223545"/>
                    </a:lnTo>
                    <a:lnTo>
                      <a:pt x="703986" y="223545"/>
                    </a:lnTo>
                    <a:lnTo>
                      <a:pt x="703986" y="181278"/>
                    </a:lnTo>
                    <a:close/>
                  </a:path>
                  <a:path w="1748789" h="297179">
                    <a:moveTo>
                      <a:pt x="626389" y="86512"/>
                    </a:moveTo>
                    <a:lnTo>
                      <a:pt x="602774" y="89081"/>
                    </a:lnTo>
                    <a:lnTo>
                      <a:pt x="579376" y="96914"/>
                    </a:lnTo>
                    <a:lnTo>
                      <a:pt x="557527" y="110193"/>
                    </a:lnTo>
                    <a:lnTo>
                      <a:pt x="538556" y="129106"/>
                    </a:lnTo>
                    <a:lnTo>
                      <a:pt x="567942" y="162788"/>
                    </a:lnTo>
                    <a:lnTo>
                      <a:pt x="579103" y="147830"/>
                    </a:lnTo>
                    <a:lnTo>
                      <a:pt x="593328" y="136494"/>
                    </a:lnTo>
                    <a:lnTo>
                      <a:pt x="610710" y="129307"/>
                    </a:lnTo>
                    <a:lnTo>
                      <a:pt x="631342" y="126795"/>
                    </a:lnTo>
                    <a:lnTo>
                      <a:pt x="698890" y="126795"/>
                    </a:lnTo>
                    <a:lnTo>
                      <a:pt x="684380" y="104880"/>
                    </a:lnTo>
                    <a:lnTo>
                      <a:pt x="660105" y="91192"/>
                    </a:lnTo>
                    <a:lnTo>
                      <a:pt x="626389" y="86512"/>
                    </a:lnTo>
                    <a:close/>
                  </a:path>
                  <a:path w="1748789" h="297179">
                    <a:moveTo>
                      <a:pt x="728092" y="214301"/>
                    </a:moveTo>
                    <a:lnTo>
                      <a:pt x="737999" y="255574"/>
                    </a:lnTo>
                    <a:lnTo>
                      <a:pt x="745263" y="256895"/>
                    </a:lnTo>
                    <a:lnTo>
                      <a:pt x="751207" y="257886"/>
                    </a:lnTo>
                    <a:lnTo>
                      <a:pt x="754509" y="257886"/>
                    </a:lnTo>
                    <a:lnTo>
                      <a:pt x="780471" y="251756"/>
                    </a:lnTo>
                    <a:lnTo>
                      <a:pt x="795784" y="234111"/>
                    </a:lnTo>
                    <a:lnTo>
                      <a:pt x="799784" y="218923"/>
                    </a:lnTo>
                    <a:lnTo>
                      <a:pt x="738990" y="218923"/>
                    </a:lnTo>
                    <a:lnTo>
                      <a:pt x="728092" y="214301"/>
                    </a:lnTo>
                    <a:close/>
                  </a:path>
                  <a:path w="1748789" h="297179">
                    <a:moveTo>
                      <a:pt x="908711" y="134391"/>
                    </a:moveTo>
                    <a:lnTo>
                      <a:pt x="863805" y="134391"/>
                    </a:lnTo>
                    <a:lnTo>
                      <a:pt x="863805" y="256565"/>
                    </a:lnTo>
                    <a:lnTo>
                      <a:pt x="908711" y="256565"/>
                    </a:lnTo>
                    <a:lnTo>
                      <a:pt x="908711" y="134391"/>
                    </a:lnTo>
                    <a:close/>
                  </a:path>
                  <a:path w="1748789" h="297179">
                    <a:moveTo>
                      <a:pt x="908711" y="91465"/>
                    </a:moveTo>
                    <a:lnTo>
                      <a:pt x="764085" y="91465"/>
                    </a:lnTo>
                    <a:lnTo>
                      <a:pt x="763422" y="158493"/>
                    </a:lnTo>
                    <a:lnTo>
                      <a:pt x="762886" y="179678"/>
                    </a:lnTo>
                    <a:lnTo>
                      <a:pt x="761112" y="196219"/>
                    </a:lnTo>
                    <a:lnTo>
                      <a:pt x="757108" y="208178"/>
                    </a:lnTo>
                    <a:lnTo>
                      <a:pt x="749886" y="215618"/>
                    </a:lnTo>
                    <a:lnTo>
                      <a:pt x="744270" y="218923"/>
                    </a:lnTo>
                    <a:lnTo>
                      <a:pt x="799784" y="218923"/>
                    </a:lnTo>
                    <a:lnTo>
                      <a:pt x="803172" y="206064"/>
                    </a:lnTo>
                    <a:lnTo>
                      <a:pt x="805359" y="168732"/>
                    </a:lnTo>
                    <a:lnTo>
                      <a:pt x="805690" y="134391"/>
                    </a:lnTo>
                    <a:lnTo>
                      <a:pt x="908711" y="134391"/>
                    </a:lnTo>
                    <a:lnTo>
                      <a:pt x="908711" y="91465"/>
                    </a:lnTo>
                    <a:close/>
                  </a:path>
                  <a:path w="1748789" h="297179">
                    <a:moveTo>
                      <a:pt x="1005461" y="91465"/>
                    </a:moveTo>
                    <a:lnTo>
                      <a:pt x="961544" y="91465"/>
                    </a:lnTo>
                    <a:lnTo>
                      <a:pt x="961544" y="256565"/>
                    </a:lnTo>
                    <a:lnTo>
                      <a:pt x="1042771" y="256565"/>
                    </a:lnTo>
                    <a:lnTo>
                      <a:pt x="1070556" y="252788"/>
                    </a:lnTo>
                    <a:lnTo>
                      <a:pt x="1091437" y="241953"/>
                    </a:lnTo>
                    <a:lnTo>
                      <a:pt x="1104579" y="224803"/>
                    </a:lnTo>
                    <a:lnTo>
                      <a:pt x="1105894" y="218260"/>
                    </a:lnTo>
                    <a:lnTo>
                      <a:pt x="1005461" y="218260"/>
                    </a:lnTo>
                    <a:lnTo>
                      <a:pt x="1005461" y="183920"/>
                    </a:lnTo>
                    <a:lnTo>
                      <a:pt x="1105526" y="183920"/>
                    </a:lnTo>
                    <a:lnTo>
                      <a:pt x="1104579" y="179168"/>
                    </a:lnTo>
                    <a:lnTo>
                      <a:pt x="1091437" y="161920"/>
                    </a:lnTo>
                    <a:lnTo>
                      <a:pt x="1070556" y="151050"/>
                    </a:lnTo>
                    <a:lnTo>
                      <a:pt x="1042771" y="147269"/>
                    </a:lnTo>
                    <a:lnTo>
                      <a:pt x="1005461" y="147269"/>
                    </a:lnTo>
                    <a:lnTo>
                      <a:pt x="1005461" y="91465"/>
                    </a:lnTo>
                    <a:close/>
                  </a:path>
                  <a:path w="1748789" h="297179">
                    <a:moveTo>
                      <a:pt x="1105526" y="183920"/>
                    </a:moveTo>
                    <a:lnTo>
                      <a:pt x="1039143" y="183920"/>
                    </a:lnTo>
                    <a:lnTo>
                      <a:pt x="1049403" y="185029"/>
                    </a:lnTo>
                    <a:lnTo>
                      <a:pt x="1056848" y="188336"/>
                    </a:lnTo>
                    <a:lnTo>
                      <a:pt x="1061384" y="193810"/>
                    </a:lnTo>
                    <a:lnTo>
                      <a:pt x="1062917" y="201420"/>
                    </a:lnTo>
                    <a:lnTo>
                      <a:pt x="1061384" y="208649"/>
                    </a:lnTo>
                    <a:lnTo>
                      <a:pt x="1056848" y="213927"/>
                    </a:lnTo>
                    <a:lnTo>
                      <a:pt x="1049403" y="217161"/>
                    </a:lnTo>
                    <a:lnTo>
                      <a:pt x="1039143" y="218260"/>
                    </a:lnTo>
                    <a:lnTo>
                      <a:pt x="1105894" y="218260"/>
                    </a:lnTo>
                    <a:lnTo>
                      <a:pt x="1109145" y="202082"/>
                    </a:lnTo>
                    <a:lnTo>
                      <a:pt x="1105526" y="183920"/>
                    </a:lnTo>
                    <a:close/>
                  </a:path>
                  <a:path w="1748789" h="297179">
                    <a:moveTo>
                      <a:pt x="1191033" y="91465"/>
                    </a:moveTo>
                    <a:lnTo>
                      <a:pt x="1146128" y="91465"/>
                    </a:lnTo>
                    <a:lnTo>
                      <a:pt x="1146128" y="256565"/>
                    </a:lnTo>
                    <a:lnTo>
                      <a:pt x="1191033" y="256565"/>
                    </a:lnTo>
                    <a:lnTo>
                      <a:pt x="1191033" y="195477"/>
                    </a:lnTo>
                    <a:lnTo>
                      <a:pt x="1311228" y="195477"/>
                    </a:lnTo>
                    <a:lnTo>
                      <a:pt x="1311228" y="152549"/>
                    </a:lnTo>
                    <a:lnTo>
                      <a:pt x="1191033" y="152549"/>
                    </a:lnTo>
                    <a:lnTo>
                      <a:pt x="1191033" y="91465"/>
                    </a:lnTo>
                    <a:close/>
                  </a:path>
                  <a:path w="1748789" h="297179">
                    <a:moveTo>
                      <a:pt x="1311228" y="195477"/>
                    </a:moveTo>
                    <a:lnTo>
                      <a:pt x="1266320" y="195477"/>
                    </a:lnTo>
                    <a:lnTo>
                      <a:pt x="1266320" y="256565"/>
                    </a:lnTo>
                    <a:lnTo>
                      <a:pt x="1311228" y="256565"/>
                    </a:lnTo>
                    <a:lnTo>
                      <a:pt x="1311228" y="195477"/>
                    </a:lnTo>
                    <a:close/>
                  </a:path>
                  <a:path w="1748789" h="297179">
                    <a:moveTo>
                      <a:pt x="1311228" y="91465"/>
                    </a:moveTo>
                    <a:lnTo>
                      <a:pt x="1266320" y="91465"/>
                    </a:lnTo>
                    <a:lnTo>
                      <a:pt x="1266320" y="152549"/>
                    </a:lnTo>
                    <a:lnTo>
                      <a:pt x="1311228" y="152549"/>
                    </a:lnTo>
                    <a:lnTo>
                      <a:pt x="1311228" y="91465"/>
                    </a:lnTo>
                    <a:close/>
                  </a:path>
                  <a:path w="1748789" h="297179">
                    <a:moveTo>
                      <a:pt x="1408967" y="91465"/>
                    </a:moveTo>
                    <a:lnTo>
                      <a:pt x="1364061" y="91465"/>
                    </a:lnTo>
                    <a:lnTo>
                      <a:pt x="1364061" y="256565"/>
                    </a:lnTo>
                    <a:lnTo>
                      <a:pt x="1408967" y="256565"/>
                    </a:lnTo>
                    <a:lnTo>
                      <a:pt x="1459596" y="190526"/>
                    </a:lnTo>
                    <a:lnTo>
                      <a:pt x="1408967" y="190526"/>
                    </a:lnTo>
                    <a:lnTo>
                      <a:pt x="1408967" y="91465"/>
                    </a:lnTo>
                    <a:close/>
                  </a:path>
                  <a:path w="1748789" h="297179">
                    <a:moveTo>
                      <a:pt x="1529819" y="157504"/>
                    </a:moveTo>
                    <a:lnTo>
                      <a:pt x="1484913" y="157504"/>
                    </a:lnTo>
                    <a:lnTo>
                      <a:pt x="1484913" y="256565"/>
                    </a:lnTo>
                    <a:lnTo>
                      <a:pt x="1529819" y="256565"/>
                    </a:lnTo>
                    <a:lnTo>
                      <a:pt x="1529819" y="157504"/>
                    </a:lnTo>
                    <a:close/>
                  </a:path>
                  <a:path w="1748789" h="297179">
                    <a:moveTo>
                      <a:pt x="1529819" y="91465"/>
                    </a:moveTo>
                    <a:lnTo>
                      <a:pt x="1484913" y="91465"/>
                    </a:lnTo>
                    <a:lnTo>
                      <a:pt x="1408967" y="190526"/>
                    </a:lnTo>
                    <a:lnTo>
                      <a:pt x="1459596" y="190526"/>
                    </a:lnTo>
                    <a:lnTo>
                      <a:pt x="1484913" y="157504"/>
                    </a:lnTo>
                    <a:lnTo>
                      <a:pt x="1529819" y="157504"/>
                    </a:lnTo>
                    <a:lnTo>
                      <a:pt x="1529819" y="91465"/>
                    </a:lnTo>
                    <a:close/>
                  </a:path>
                  <a:path w="1748789" h="297179">
                    <a:moveTo>
                      <a:pt x="1643079" y="0"/>
                    </a:moveTo>
                    <a:lnTo>
                      <a:pt x="1603785" y="8255"/>
                    </a:lnTo>
                    <a:lnTo>
                      <a:pt x="1608742" y="30955"/>
                    </a:lnTo>
                    <a:lnTo>
                      <a:pt x="1621904" y="48704"/>
                    </a:lnTo>
                    <a:lnTo>
                      <a:pt x="1642186" y="60262"/>
                    </a:lnTo>
                    <a:lnTo>
                      <a:pt x="1668505" y="64390"/>
                    </a:lnTo>
                    <a:lnTo>
                      <a:pt x="1694823" y="60262"/>
                    </a:lnTo>
                    <a:lnTo>
                      <a:pt x="1715104" y="48704"/>
                    </a:lnTo>
                    <a:lnTo>
                      <a:pt x="1728266" y="30955"/>
                    </a:lnTo>
                    <a:lnTo>
                      <a:pt x="1728608" y="29386"/>
                    </a:lnTo>
                    <a:lnTo>
                      <a:pt x="1668505" y="29386"/>
                    </a:lnTo>
                    <a:lnTo>
                      <a:pt x="1658032" y="27348"/>
                    </a:lnTo>
                    <a:lnTo>
                      <a:pt x="1650096" y="21504"/>
                    </a:lnTo>
                    <a:lnTo>
                      <a:pt x="1645009" y="12253"/>
                    </a:lnTo>
                    <a:lnTo>
                      <a:pt x="1643079" y="0"/>
                    </a:lnTo>
                    <a:close/>
                  </a:path>
                  <a:path w="1748789" h="297179">
                    <a:moveTo>
                      <a:pt x="1693928" y="0"/>
                    </a:moveTo>
                    <a:lnTo>
                      <a:pt x="1691999" y="12253"/>
                    </a:lnTo>
                    <a:lnTo>
                      <a:pt x="1686913" y="21504"/>
                    </a:lnTo>
                    <a:lnTo>
                      <a:pt x="1678978" y="27348"/>
                    </a:lnTo>
                    <a:lnTo>
                      <a:pt x="1668505" y="29386"/>
                    </a:lnTo>
                    <a:lnTo>
                      <a:pt x="1728608" y="29386"/>
                    </a:lnTo>
                    <a:lnTo>
                      <a:pt x="1733223" y="8255"/>
                    </a:lnTo>
                    <a:lnTo>
                      <a:pt x="1693928" y="0"/>
                    </a:lnTo>
                    <a:close/>
                  </a:path>
                  <a:path w="1748789" h="297179">
                    <a:moveTo>
                      <a:pt x="1627559" y="91465"/>
                    </a:moveTo>
                    <a:lnTo>
                      <a:pt x="1582653" y="91465"/>
                    </a:lnTo>
                    <a:lnTo>
                      <a:pt x="1582653" y="256565"/>
                    </a:lnTo>
                    <a:lnTo>
                      <a:pt x="1627559" y="256565"/>
                    </a:lnTo>
                    <a:lnTo>
                      <a:pt x="1678188" y="190526"/>
                    </a:lnTo>
                    <a:lnTo>
                      <a:pt x="1627559" y="190526"/>
                    </a:lnTo>
                    <a:lnTo>
                      <a:pt x="1627559" y="91465"/>
                    </a:lnTo>
                    <a:close/>
                  </a:path>
                  <a:path w="1748789" h="297179">
                    <a:moveTo>
                      <a:pt x="1748411" y="157504"/>
                    </a:moveTo>
                    <a:lnTo>
                      <a:pt x="1703505" y="157504"/>
                    </a:lnTo>
                    <a:lnTo>
                      <a:pt x="1703505" y="256565"/>
                    </a:lnTo>
                    <a:lnTo>
                      <a:pt x="1748411" y="256565"/>
                    </a:lnTo>
                    <a:lnTo>
                      <a:pt x="1748411" y="157504"/>
                    </a:lnTo>
                    <a:close/>
                  </a:path>
                  <a:path w="1748789" h="297179">
                    <a:moveTo>
                      <a:pt x="1748411" y="91465"/>
                    </a:moveTo>
                    <a:lnTo>
                      <a:pt x="1703505" y="91465"/>
                    </a:lnTo>
                    <a:lnTo>
                      <a:pt x="1627559" y="190526"/>
                    </a:lnTo>
                    <a:lnTo>
                      <a:pt x="1678188" y="190526"/>
                    </a:lnTo>
                    <a:lnTo>
                      <a:pt x="1703505" y="157504"/>
                    </a:lnTo>
                    <a:lnTo>
                      <a:pt x="1748411" y="157504"/>
                    </a:lnTo>
                    <a:lnTo>
                      <a:pt x="1748411" y="91465"/>
                    </a:lnTo>
                    <a:close/>
                  </a:path>
                </a:pathLst>
              </a:custGeom>
              <a:solidFill>
                <a:srgbClr val="2B2A2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5" name="object 45"/>
            <p:cNvSpPr/>
            <p:nvPr/>
          </p:nvSpPr>
          <p:spPr>
            <a:xfrm>
              <a:off x="2662364" y="7158216"/>
              <a:ext cx="1156335" cy="175260"/>
            </a:xfrm>
            <a:custGeom>
              <a:avLst/>
              <a:gdLst/>
              <a:ahLst/>
              <a:cxnLst/>
              <a:rect l="l" t="t" r="r" b="b"/>
              <a:pathLst>
                <a:path w="1156335" h="175259">
                  <a:moveTo>
                    <a:pt x="154533" y="114579"/>
                  </a:moveTo>
                  <a:lnTo>
                    <a:pt x="150672" y="96240"/>
                  </a:lnTo>
                  <a:lnTo>
                    <a:pt x="149834" y="95097"/>
                  </a:lnTo>
                  <a:lnTo>
                    <a:pt x="140462" y="82308"/>
                  </a:lnTo>
                  <a:lnTo>
                    <a:pt x="125971" y="72694"/>
                  </a:lnTo>
                  <a:lnTo>
                    <a:pt x="109296" y="67360"/>
                  </a:lnTo>
                  <a:lnTo>
                    <a:pt x="148920" y="38303"/>
                  </a:lnTo>
                  <a:lnTo>
                    <a:pt x="148920" y="4953"/>
                  </a:lnTo>
                  <a:lnTo>
                    <a:pt x="11887" y="4953"/>
                  </a:lnTo>
                  <a:lnTo>
                    <a:pt x="11887" y="44907"/>
                  </a:lnTo>
                  <a:lnTo>
                    <a:pt x="90474" y="44907"/>
                  </a:lnTo>
                  <a:lnTo>
                    <a:pt x="46888" y="78587"/>
                  </a:lnTo>
                  <a:lnTo>
                    <a:pt x="63398" y="101371"/>
                  </a:lnTo>
                  <a:lnTo>
                    <a:pt x="71323" y="97078"/>
                  </a:lnTo>
                  <a:lnTo>
                    <a:pt x="79248" y="95097"/>
                  </a:lnTo>
                  <a:lnTo>
                    <a:pt x="85852" y="95097"/>
                  </a:lnTo>
                  <a:lnTo>
                    <a:pt x="95275" y="96405"/>
                  </a:lnTo>
                  <a:lnTo>
                    <a:pt x="102819" y="100088"/>
                  </a:lnTo>
                  <a:lnTo>
                    <a:pt x="107810" y="105829"/>
                  </a:lnTo>
                  <a:lnTo>
                    <a:pt x="109626" y="113258"/>
                  </a:lnTo>
                  <a:lnTo>
                    <a:pt x="107480" y="122478"/>
                  </a:lnTo>
                  <a:lnTo>
                    <a:pt x="101371" y="129565"/>
                  </a:lnTo>
                  <a:lnTo>
                    <a:pt x="91795" y="134112"/>
                  </a:lnTo>
                  <a:lnTo>
                    <a:pt x="79248" y="135712"/>
                  </a:lnTo>
                  <a:lnTo>
                    <a:pt x="64973" y="133527"/>
                  </a:lnTo>
                  <a:lnTo>
                    <a:pt x="52501" y="127127"/>
                  </a:lnTo>
                  <a:lnTo>
                    <a:pt x="42011" y="116763"/>
                  </a:lnTo>
                  <a:lnTo>
                    <a:pt x="33680" y="102692"/>
                  </a:lnTo>
                  <a:lnTo>
                    <a:pt x="0" y="125145"/>
                  </a:lnTo>
                  <a:lnTo>
                    <a:pt x="12852" y="145059"/>
                  </a:lnTo>
                  <a:lnTo>
                    <a:pt x="30543" y="160845"/>
                  </a:lnTo>
                  <a:lnTo>
                    <a:pt x="52933" y="171259"/>
                  </a:lnTo>
                  <a:lnTo>
                    <a:pt x="79908" y="175006"/>
                  </a:lnTo>
                  <a:lnTo>
                    <a:pt x="107175" y="171132"/>
                  </a:lnTo>
                  <a:lnTo>
                    <a:pt x="131089" y="159651"/>
                  </a:lnTo>
                  <a:lnTo>
                    <a:pt x="148069" y="140741"/>
                  </a:lnTo>
                  <a:lnTo>
                    <a:pt x="149313" y="135712"/>
                  </a:lnTo>
                  <a:lnTo>
                    <a:pt x="154533" y="114579"/>
                  </a:lnTo>
                  <a:close/>
                </a:path>
                <a:path w="1156335" h="175259">
                  <a:moveTo>
                    <a:pt x="335813" y="70662"/>
                  </a:moveTo>
                  <a:lnTo>
                    <a:pt x="330885" y="40538"/>
                  </a:lnTo>
                  <a:lnTo>
                    <a:pt x="330720" y="40284"/>
                  </a:lnTo>
                  <a:lnTo>
                    <a:pt x="316204" y="18364"/>
                  </a:lnTo>
                  <a:lnTo>
                    <a:pt x="291934" y="4686"/>
                  </a:lnTo>
                  <a:lnTo>
                    <a:pt x="291896" y="94767"/>
                  </a:lnTo>
                  <a:lnTo>
                    <a:pt x="291896" y="104013"/>
                  </a:lnTo>
                  <a:lnTo>
                    <a:pt x="286435" y="117119"/>
                  </a:lnTo>
                  <a:lnTo>
                    <a:pt x="272999" y="127584"/>
                  </a:lnTo>
                  <a:lnTo>
                    <a:pt x="255955" y="134518"/>
                  </a:lnTo>
                  <a:lnTo>
                    <a:pt x="239725" y="137033"/>
                  </a:lnTo>
                  <a:lnTo>
                    <a:pt x="227177" y="137033"/>
                  </a:lnTo>
                  <a:lnTo>
                    <a:pt x="223215" y="132740"/>
                  </a:lnTo>
                  <a:lnTo>
                    <a:pt x="223215" y="125145"/>
                  </a:lnTo>
                  <a:lnTo>
                    <a:pt x="260197" y="105003"/>
                  </a:lnTo>
                  <a:lnTo>
                    <a:pt x="269887" y="102844"/>
                  </a:lnTo>
                  <a:lnTo>
                    <a:pt x="278282" y="100380"/>
                  </a:lnTo>
                  <a:lnTo>
                    <a:pt x="285546" y="97663"/>
                  </a:lnTo>
                  <a:lnTo>
                    <a:pt x="291896" y="94767"/>
                  </a:lnTo>
                  <a:lnTo>
                    <a:pt x="291896" y="4686"/>
                  </a:lnTo>
                  <a:lnTo>
                    <a:pt x="258216" y="0"/>
                  </a:lnTo>
                  <a:lnTo>
                    <a:pt x="234607" y="2565"/>
                  </a:lnTo>
                  <a:lnTo>
                    <a:pt x="211201" y="10401"/>
                  </a:lnTo>
                  <a:lnTo>
                    <a:pt x="189357" y="23685"/>
                  </a:lnTo>
                  <a:lnTo>
                    <a:pt x="170383" y="42595"/>
                  </a:lnTo>
                  <a:lnTo>
                    <a:pt x="199771" y="76276"/>
                  </a:lnTo>
                  <a:lnTo>
                    <a:pt x="210934" y="61315"/>
                  </a:lnTo>
                  <a:lnTo>
                    <a:pt x="225158" y="49987"/>
                  </a:lnTo>
                  <a:lnTo>
                    <a:pt x="242531" y="42799"/>
                  </a:lnTo>
                  <a:lnTo>
                    <a:pt x="263169" y="40284"/>
                  </a:lnTo>
                  <a:lnTo>
                    <a:pt x="276237" y="41719"/>
                  </a:lnTo>
                  <a:lnTo>
                    <a:pt x="285038" y="45529"/>
                  </a:lnTo>
                  <a:lnTo>
                    <a:pt x="290004" y="51015"/>
                  </a:lnTo>
                  <a:lnTo>
                    <a:pt x="291566" y="57454"/>
                  </a:lnTo>
                  <a:lnTo>
                    <a:pt x="289826" y="64389"/>
                  </a:lnTo>
                  <a:lnTo>
                    <a:pt x="283146" y="68846"/>
                  </a:lnTo>
                  <a:lnTo>
                    <a:pt x="269278" y="72313"/>
                  </a:lnTo>
                  <a:lnTo>
                    <a:pt x="245999" y="76276"/>
                  </a:lnTo>
                  <a:lnTo>
                    <a:pt x="218706" y="83096"/>
                  </a:lnTo>
                  <a:lnTo>
                    <a:pt x="197294" y="93738"/>
                  </a:lnTo>
                  <a:lnTo>
                    <a:pt x="183311" y="108267"/>
                  </a:lnTo>
                  <a:lnTo>
                    <a:pt x="178308" y="126796"/>
                  </a:lnTo>
                  <a:lnTo>
                    <a:pt x="182702" y="148399"/>
                  </a:lnTo>
                  <a:lnTo>
                    <a:pt x="194614" y="163410"/>
                  </a:lnTo>
                  <a:lnTo>
                    <a:pt x="212153" y="172161"/>
                  </a:lnTo>
                  <a:lnTo>
                    <a:pt x="233451" y="175006"/>
                  </a:lnTo>
                  <a:lnTo>
                    <a:pt x="250583" y="173304"/>
                  </a:lnTo>
                  <a:lnTo>
                    <a:pt x="266217" y="168529"/>
                  </a:lnTo>
                  <a:lnTo>
                    <a:pt x="280250" y="161213"/>
                  </a:lnTo>
                  <a:lnTo>
                    <a:pt x="292557" y="151892"/>
                  </a:lnTo>
                  <a:lnTo>
                    <a:pt x="292557" y="170053"/>
                  </a:lnTo>
                  <a:lnTo>
                    <a:pt x="335813" y="170053"/>
                  </a:lnTo>
                  <a:lnTo>
                    <a:pt x="335813" y="151892"/>
                  </a:lnTo>
                  <a:lnTo>
                    <a:pt x="335813" y="137033"/>
                  </a:lnTo>
                  <a:lnTo>
                    <a:pt x="335813" y="94767"/>
                  </a:lnTo>
                  <a:lnTo>
                    <a:pt x="335813" y="70662"/>
                  </a:lnTo>
                  <a:close/>
                </a:path>
                <a:path w="1156335" h="175259">
                  <a:moveTo>
                    <a:pt x="561009" y="170053"/>
                  </a:moveTo>
                  <a:lnTo>
                    <a:pt x="514578" y="114249"/>
                  </a:lnTo>
                  <a:lnTo>
                    <a:pt x="490677" y="85521"/>
                  </a:lnTo>
                  <a:lnTo>
                    <a:pt x="514845" y="56464"/>
                  </a:lnTo>
                  <a:lnTo>
                    <a:pt x="557707" y="4953"/>
                  </a:lnTo>
                  <a:lnTo>
                    <a:pt x="501573" y="4953"/>
                  </a:lnTo>
                  <a:lnTo>
                    <a:pt x="463270" y="56464"/>
                  </a:lnTo>
                  <a:lnTo>
                    <a:pt x="423316" y="4953"/>
                  </a:lnTo>
                  <a:lnTo>
                    <a:pt x="368503" y="4953"/>
                  </a:lnTo>
                  <a:lnTo>
                    <a:pt x="435533" y="85852"/>
                  </a:lnTo>
                  <a:lnTo>
                    <a:pt x="365531" y="170053"/>
                  </a:lnTo>
                  <a:lnTo>
                    <a:pt x="420344" y="170053"/>
                  </a:lnTo>
                  <a:lnTo>
                    <a:pt x="462940" y="114249"/>
                  </a:lnTo>
                  <a:lnTo>
                    <a:pt x="505866" y="170053"/>
                  </a:lnTo>
                  <a:lnTo>
                    <a:pt x="561009" y="170053"/>
                  </a:lnTo>
                  <a:close/>
                </a:path>
                <a:path w="1156335" h="175259">
                  <a:moveTo>
                    <a:pt x="759790" y="4953"/>
                  </a:moveTo>
                  <a:lnTo>
                    <a:pt x="714883" y="4953"/>
                  </a:lnTo>
                  <a:lnTo>
                    <a:pt x="638937" y="104013"/>
                  </a:lnTo>
                  <a:lnTo>
                    <a:pt x="638937" y="4953"/>
                  </a:lnTo>
                  <a:lnTo>
                    <a:pt x="594029" y="4953"/>
                  </a:lnTo>
                  <a:lnTo>
                    <a:pt x="594029" y="170053"/>
                  </a:lnTo>
                  <a:lnTo>
                    <a:pt x="638937" y="170053"/>
                  </a:lnTo>
                  <a:lnTo>
                    <a:pt x="689559" y="104013"/>
                  </a:lnTo>
                  <a:lnTo>
                    <a:pt x="714883" y="70993"/>
                  </a:lnTo>
                  <a:lnTo>
                    <a:pt x="714883" y="170053"/>
                  </a:lnTo>
                  <a:lnTo>
                    <a:pt x="759790" y="170053"/>
                  </a:lnTo>
                  <a:lnTo>
                    <a:pt x="759790" y="70993"/>
                  </a:lnTo>
                  <a:lnTo>
                    <a:pt x="759790" y="4953"/>
                  </a:lnTo>
                  <a:close/>
                </a:path>
                <a:path w="1156335" h="175259">
                  <a:moveTo>
                    <a:pt x="983005" y="116230"/>
                  </a:moveTo>
                  <a:lnTo>
                    <a:pt x="943711" y="95097"/>
                  </a:lnTo>
                  <a:lnTo>
                    <a:pt x="938479" y="110007"/>
                  </a:lnTo>
                  <a:lnTo>
                    <a:pt x="929144" y="121221"/>
                  </a:lnTo>
                  <a:lnTo>
                    <a:pt x="916266" y="128295"/>
                  </a:lnTo>
                  <a:lnTo>
                    <a:pt x="900455" y="130759"/>
                  </a:lnTo>
                  <a:lnTo>
                    <a:pt x="881354" y="127482"/>
                  </a:lnTo>
                  <a:lnTo>
                    <a:pt x="866063" y="118414"/>
                  </a:lnTo>
                  <a:lnTo>
                    <a:pt x="855916" y="104711"/>
                  </a:lnTo>
                  <a:lnTo>
                    <a:pt x="852246" y="87503"/>
                  </a:lnTo>
                  <a:lnTo>
                    <a:pt x="855637" y="70294"/>
                  </a:lnTo>
                  <a:lnTo>
                    <a:pt x="865035" y="56591"/>
                  </a:lnTo>
                  <a:lnTo>
                    <a:pt x="879271" y="47523"/>
                  </a:lnTo>
                  <a:lnTo>
                    <a:pt x="897153" y="44246"/>
                  </a:lnTo>
                  <a:lnTo>
                    <a:pt x="910856" y="45961"/>
                  </a:lnTo>
                  <a:lnTo>
                    <a:pt x="922324" y="50723"/>
                  </a:lnTo>
                  <a:lnTo>
                    <a:pt x="931697" y="58039"/>
                  </a:lnTo>
                  <a:lnTo>
                    <a:pt x="939088" y="67360"/>
                  </a:lnTo>
                  <a:lnTo>
                    <a:pt x="955167" y="44246"/>
                  </a:lnTo>
                  <a:lnTo>
                    <a:pt x="935786" y="7759"/>
                  </a:lnTo>
                  <a:lnTo>
                    <a:pt x="897153" y="0"/>
                  </a:lnTo>
                  <a:lnTo>
                    <a:pt x="860894" y="6667"/>
                  </a:lnTo>
                  <a:lnTo>
                    <a:pt x="832015" y="25057"/>
                  </a:lnTo>
                  <a:lnTo>
                    <a:pt x="812914" y="52793"/>
                  </a:lnTo>
                  <a:lnTo>
                    <a:pt x="806018" y="87503"/>
                  </a:lnTo>
                  <a:lnTo>
                    <a:pt x="812876" y="122212"/>
                  </a:lnTo>
                  <a:lnTo>
                    <a:pt x="832180" y="149948"/>
                  </a:lnTo>
                  <a:lnTo>
                    <a:pt x="862012" y="168351"/>
                  </a:lnTo>
                  <a:lnTo>
                    <a:pt x="900455" y="175006"/>
                  </a:lnTo>
                  <a:lnTo>
                    <a:pt x="927887" y="171018"/>
                  </a:lnTo>
                  <a:lnTo>
                    <a:pt x="951509" y="159486"/>
                  </a:lnTo>
                  <a:lnTo>
                    <a:pt x="970241" y="141020"/>
                  </a:lnTo>
                  <a:lnTo>
                    <a:pt x="975525" y="130759"/>
                  </a:lnTo>
                  <a:lnTo>
                    <a:pt x="983005" y="116230"/>
                  </a:lnTo>
                  <a:close/>
                </a:path>
                <a:path w="1156335" h="175259">
                  <a:moveTo>
                    <a:pt x="1156030" y="4953"/>
                  </a:moveTo>
                  <a:lnTo>
                    <a:pt x="994232" y="4953"/>
                  </a:lnTo>
                  <a:lnTo>
                    <a:pt x="994232" y="47879"/>
                  </a:lnTo>
                  <a:lnTo>
                    <a:pt x="1053007" y="47879"/>
                  </a:lnTo>
                  <a:lnTo>
                    <a:pt x="1053007" y="170053"/>
                  </a:lnTo>
                  <a:lnTo>
                    <a:pt x="1097254" y="170053"/>
                  </a:lnTo>
                  <a:lnTo>
                    <a:pt x="1097254" y="47879"/>
                  </a:lnTo>
                  <a:lnTo>
                    <a:pt x="1156030" y="47879"/>
                  </a:lnTo>
                  <a:lnTo>
                    <a:pt x="1156030" y="4953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8" name="object 58"/>
            <p:cNvGrpSpPr/>
            <p:nvPr/>
          </p:nvGrpSpPr>
          <p:grpSpPr>
            <a:xfrm>
              <a:off x="2289480" y="4926720"/>
              <a:ext cx="1894205" cy="1670685"/>
              <a:chOff x="2289480" y="4926720"/>
              <a:chExt cx="1894205" cy="1670685"/>
            </a:xfrm>
          </p:grpSpPr>
          <p:sp>
            <p:nvSpPr>
              <p:cNvPr id="59" name="object 59"/>
              <p:cNvSpPr/>
              <p:nvPr/>
            </p:nvSpPr>
            <p:spPr>
              <a:xfrm>
                <a:off x="2815898" y="4970188"/>
                <a:ext cx="946785" cy="1103630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1103629">
                    <a:moveTo>
                      <a:pt x="318776" y="802295"/>
                    </a:moveTo>
                    <a:lnTo>
                      <a:pt x="270562" y="805838"/>
                    </a:lnTo>
                    <a:lnTo>
                      <a:pt x="227414" y="823611"/>
                    </a:lnTo>
                    <a:lnTo>
                      <a:pt x="192025" y="853350"/>
                    </a:lnTo>
                    <a:lnTo>
                      <a:pt x="167087" y="892792"/>
                    </a:lnTo>
                    <a:lnTo>
                      <a:pt x="155293" y="939675"/>
                    </a:lnTo>
                    <a:lnTo>
                      <a:pt x="158837" y="987890"/>
                    </a:lnTo>
                    <a:lnTo>
                      <a:pt x="176611" y="1031039"/>
                    </a:lnTo>
                    <a:lnTo>
                      <a:pt x="206350" y="1066430"/>
                    </a:lnTo>
                    <a:lnTo>
                      <a:pt x="245793" y="1091368"/>
                    </a:lnTo>
                    <a:lnTo>
                      <a:pt x="292676" y="1103162"/>
                    </a:lnTo>
                    <a:lnTo>
                      <a:pt x="340889" y="1099618"/>
                    </a:lnTo>
                    <a:lnTo>
                      <a:pt x="384037" y="1081844"/>
                    </a:lnTo>
                    <a:lnTo>
                      <a:pt x="419427" y="1052103"/>
                    </a:lnTo>
                    <a:lnTo>
                      <a:pt x="444365" y="1012660"/>
                    </a:lnTo>
                    <a:lnTo>
                      <a:pt x="456159" y="965775"/>
                    </a:lnTo>
                    <a:lnTo>
                      <a:pt x="452615" y="917562"/>
                    </a:lnTo>
                    <a:lnTo>
                      <a:pt x="434842" y="874415"/>
                    </a:lnTo>
                    <a:lnTo>
                      <a:pt x="405103" y="839027"/>
                    </a:lnTo>
                    <a:lnTo>
                      <a:pt x="365660" y="814089"/>
                    </a:lnTo>
                    <a:lnTo>
                      <a:pt x="318776" y="802295"/>
                    </a:lnTo>
                    <a:close/>
                  </a:path>
                  <a:path w="946785" h="1103629">
                    <a:moveTo>
                      <a:pt x="765662" y="357045"/>
                    </a:moveTo>
                    <a:lnTo>
                      <a:pt x="719809" y="358335"/>
                    </a:lnTo>
                    <a:lnTo>
                      <a:pt x="676842" y="369615"/>
                    </a:lnTo>
                    <a:lnTo>
                      <a:pt x="638050" y="389799"/>
                    </a:lnTo>
                    <a:lnTo>
                      <a:pt x="604728" y="417802"/>
                    </a:lnTo>
                    <a:lnTo>
                      <a:pt x="578165" y="452537"/>
                    </a:lnTo>
                    <a:lnTo>
                      <a:pt x="559654" y="492920"/>
                    </a:lnTo>
                    <a:lnTo>
                      <a:pt x="550486" y="537865"/>
                    </a:lnTo>
                    <a:lnTo>
                      <a:pt x="551777" y="583717"/>
                    </a:lnTo>
                    <a:lnTo>
                      <a:pt x="563057" y="626685"/>
                    </a:lnTo>
                    <a:lnTo>
                      <a:pt x="583241" y="665476"/>
                    </a:lnTo>
                    <a:lnTo>
                      <a:pt x="611244" y="698799"/>
                    </a:lnTo>
                    <a:lnTo>
                      <a:pt x="645979" y="725362"/>
                    </a:lnTo>
                    <a:lnTo>
                      <a:pt x="686362" y="743873"/>
                    </a:lnTo>
                    <a:lnTo>
                      <a:pt x="731307" y="753041"/>
                    </a:lnTo>
                    <a:lnTo>
                      <a:pt x="777161" y="751750"/>
                    </a:lnTo>
                    <a:lnTo>
                      <a:pt x="820129" y="740470"/>
                    </a:lnTo>
                    <a:lnTo>
                      <a:pt x="858920" y="720286"/>
                    </a:lnTo>
                    <a:lnTo>
                      <a:pt x="892242" y="692283"/>
                    </a:lnTo>
                    <a:lnTo>
                      <a:pt x="918804" y="657548"/>
                    </a:lnTo>
                    <a:lnTo>
                      <a:pt x="937315" y="617165"/>
                    </a:lnTo>
                    <a:lnTo>
                      <a:pt x="946482" y="572220"/>
                    </a:lnTo>
                    <a:lnTo>
                      <a:pt x="945193" y="526366"/>
                    </a:lnTo>
                    <a:lnTo>
                      <a:pt x="933913" y="483398"/>
                    </a:lnTo>
                    <a:lnTo>
                      <a:pt x="913730" y="444607"/>
                    </a:lnTo>
                    <a:lnTo>
                      <a:pt x="885728" y="411285"/>
                    </a:lnTo>
                    <a:lnTo>
                      <a:pt x="850992" y="384723"/>
                    </a:lnTo>
                    <a:lnTo>
                      <a:pt x="810608" y="366212"/>
                    </a:lnTo>
                    <a:lnTo>
                      <a:pt x="765662" y="357045"/>
                    </a:lnTo>
                    <a:close/>
                  </a:path>
                  <a:path w="946785" h="1103629">
                    <a:moveTo>
                      <a:pt x="215174" y="0"/>
                    </a:moveTo>
                    <a:lnTo>
                      <a:pt x="169322" y="1291"/>
                    </a:lnTo>
                    <a:lnTo>
                      <a:pt x="126355" y="12571"/>
                    </a:lnTo>
                    <a:lnTo>
                      <a:pt x="87564" y="32755"/>
                    </a:lnTo>
                    <a:lnTo>
                      <a:pt x="54241" y="60757"/>
                    </a:lnTo>
                    <a:lnTo>
                      <a:pt x="27678" y="95493"/>
                    </a:lnTo>
                    <a:lnTo>
                      <a:pt x="9167" y="135876"/>
                    </a:lnTo>
                    <a:lnTo>
                      <a:pt x="0" y="180821"/>
                    </a:lnTo>
                    <a:lnTo>
                      <a:pt x="1291" y="226674"/>
                    </a:lnTo>
                    <a:lnTo>
                      <a:pt x="12571" y="269642"/>
                    </a:lnTo>
                    <a:lnTo>
                      <a:pt x="32755" y="308433"/>
                    </a:lnTo>
                    <a:lnTo>
                      <a:pt x="60757" y="341756"/>
                    </a:lnTo>
                    <a:lnTo>
                      <a:pt x="95492" y="368318"/>
                    </a:lnTo>
                    <a:lnTo>
                      <a:pt x="135875" y="386828"/>
                    </a:lnTo>
                    <a:lnTo>
                      <a:pt x="180820" y="395996"/>
                    </a:lnTo>
                    <a:lnTo>
                      <a:pt x="226674" y="394706"/>
                    </a:lnTo>
                    <a:lnTo>
                      <a:pt x="269642" y="383427"/>
                    </a:lnTo>
                    <a:lnTo>
                      <a:pt x="308433" y="363244"/>
                    </a:lnTo>
                    <a:lnTo>
                      <a:pt x="341755" y="335241"/>
                    </a:lnTo>
                    <a:lnTo>
                      <a:pt x="368318" y="300506"/>
                    </a:lnTo>
                    <a:lnTo>
                      <a:pt x="386828" y="260122"/>
                    </a:lnTo>
                    <a:lnTo>
                      <a:pt x="395996" y="215176"/>
                    </a:lnTo>
                    <a:lnTo>
                      <a:pt x="394706" y="169323"/>
                    </a:lnTo>
                    <a:lnTo>
                      <a:pt x="383427" y="126355"/>
                    </a:lnTo>
                    <a:lnTo>
                      <a:pt x="363243" y="87564"/>
                    </a:lnTo>
                    <a:lnTo>
                      <a:pt x="335241" y="54241"/>
                    </a:lnTo>
                    <a:lnTo>
                      <a:pt x="300505" y="27679"/>
                    </a:lnTo>
                    <a:lnTo>
                      <a:pt x="260121" y="9167"/>
                    </a:lnTo>
                    <a:lnTo>
                      <a:pt x="215174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2545984" y="4952120"/>
                <a:ext cx="1245235" cy="1351915"/>
              </a:xfrm>
              <a:custGeom>
                <a:avLst/>
                <a:gdLst/>
                <a:ahLst/>
                <a:cxnLst/>
                <a:rect l="l" t="t" r="r" b="b"/>
                <a:pathLst>
                  <a:path w="1245235" h="1351914">
                    <a:moveTo>
                      <a:pt x="393866" y="0"/>
                    </a:moveTo>
                    <a:lnTo>
                      <a:pt x="442404" y="4892"/>
                    </a:lnTo>
                    <a:lnTo>
                      <a:pt x="487612" y="18926"/>
                    </a:lnTo>
                    <a:lnTo>
                      <a:pt x="528523" y="41131"/>
                    </a:lnTo>
                    <a:lnTo>
                      <a:pt x="564167" y="70540"/>
                    </a:lnTo>
                    <a:lnTo>
                      <a:pt x="593576" y="106183"/>
                    </a:lnTo>
                    <a:lnTo>
                      <a:pt x="615782" y="147093"/>
                    </a:lnTo>
                    <a:lnTo>
                      <a:pt x="629816" y="192302"/>
                    </a:lnTo>
                    <a:lnTo>
                      <a:pt x="634709" y="240840"/>
                    </a:lnTo>
                    <a:lnTo>
                      <a:pt x="629816" y="289378"/>
                    </a:lnTo>
                    <a:lnTo>
                      <a:pt x="615782" y="334586"/>
                    </a:lnTo>
                    <a:lnTo>
                      <a:pt x="593576" y="375497"/>
                    </a:lnTo>
                    <a:lnTo>
                      <a:pt x="564167" y="411141"/>
                    </a:lnTo>
                    <a:lnTo>
                      <a:pt x="528523" y="440551"/>
                    </a:lnTo>
                    <a:lnTo>
                      <a:pt x="487612" y="462757"/>
                    </a:lnTo>
                    <a:lnTo>
                      <a:pt x="442404" y="476791"/>
                    </a:lnTo>
                    <a:lnTo>
                      <a:pt x="393866" y="481684"/>
                    </a:lnTo>
                    <a:lnTo>
                      <a:pt x="345328" y="476791"/>
                    </a:lnTo>
                    <a:lnTo>
                      <a:pt x="300120" y="462757"/>
                    </a:lnTo>
                    <a:lnTo>
                      <a:pt x="259209" y="440551"/>
                    </a:lnTo>
                    <a:lnTo>
                      <a:pt x="223566" y="411141"/>
                    </a:lnTo>
                    <a:lnTo>
                      <a:pt x="194157" y="375497"/>
                    </a:lnTo>
                    <a:lnTo>
                      <a:pt x="171952" y="334586"/>
                    </a:lnTo>
                    <a:lnTo>
                      <a:pt x="157919" y="289378"/>
                    </a:lnTo>
                    <a:lnTo>
                      <a:pt x="153026" y="240840"/>
                    </a:lnTo>
                    <a:lnTo>
                      <a:pt x="157919" y="192302"/>
                    </a:lnTo>
                    <a:lnTo>
                      <a:pt x="171952" y="147093"/>
                    </a:lnTo>
                    <a:lnTo>
                      <a:pt x="194157" y="106183"/>
                    </a:lnTo>
                    <a:lnTo>
                      <a:pt x="223566" y="70540"/>
                    </a:lnTo>
                    <a:lnTo>
                      <a:pt x="259209" y="41131"/>
                    </a:lnTo>
                    <a:lnTo>
                      <a:pt x="300120" y="18926"/>
                    </a:lnTo>
                    <a:lnTo>
                      <a:pt x="345328" y="4892"/>
                    </a:lnTo>
                    <a:lnTo>
                      <a:pt x="393866" y="0"/>
                    </a:lnTo>
                    <a:close/>
                  </a:path>
                  <a:path w="1245235" h="1351914">
                    <a:moveTo>
                      <a:pt x="991203" y="285386"/>
                    </a:moveTo>
                    <a:lnTo>
                      <a:pt x="1040655" y="291083"/>
                    </a:lnTo>
                    <a:lnTo>
                      <a:pt x="1086052" y="307308"/>
                    </a:lnTo>
                    <a:lnTo>
                      <a:pt x="1126098" y="332769"/>
                    </a:lnTo>
                    <a:lnTo>
                      <a:pt x="1159499" y="366169"/>
                    </a:lnTo>
                    <a:lnTo>
                      <a:pt x="1184959" y="406215"/>
                    </a:lnTo>
                    <a:lnTo>
                      <a:pt x="1201185" y="451612"/>
                    </a:lnTo>
                    <a:lnTo>
                      <a:pt x="1206882" y="501065"/>
                    </a:lnTo>
                    <a:lnTo>
                      <a:pt x="1201185" y="550519"/>
                    </a:lnTo>
                    <a:lnTo>
                      <a:pt x="1184959" y="595916"/>
                    </a:lnTo>
                    <a:lnTo>
                      <a:pt x="1159499" y="635962"/>
                    </a:lnTo>
                    <a:lnTo>
                      <a:pt x="1126098" y="669363"/>
                    </a:lnTo>
                    <a:lnTo>
                      <a:pt x="1086052" y="694824"/>
                    </a:lnTo>
                    <a:lnTo>
                      <a:pt x="1040655" y="711049"/>
                    </a:lnTo>
                    <a:lnTo>
                      <a:pt x="991203" y="716746"/>
                    </a:lnTo>
                    <a:lnTo>
                      <a:pt x="941749" y="711049"/>
                    </a:lnTo>
                    <a:lnTo>
                      <a:pt x="896352" y="694824"/>
                    </a:lnTo>
                    <a:lnTo>
                      <a:pt x="856306" y="669363"/>
                    </a:lnTo>
                    <a:lnTo>
                      <a:pt x="822905" y="635962"/>
                    </a:lnTo>
                    <a:lnTo>
                      <a:pt x="797444" y="595916"/>
                    </a:lnTo>
                    <a:lnTo>
                      <a:pt x="781219" y="550519"/>
                    </a:lnTo>
                    <a:lnTo>
                      <a:pt x="775522" y="501065"/>
                    </a:lnTo>
                    <a:lnTo>
                      <a:pt x="781219" y="451612"/>
                    </a:lnTo>
                    <a:lnTo>
                      <a:pt x="797444" y="406215"/>
                    </a:lnTo>
                    <a:lnTo>
                      <a:pt x="822905" y="366169"/>
                    </a:lnTo>
                    <a:lnTo>
                      <a:pt x="856306" y="332769"/>
                    </a:lnTo>
                    <a:lnTo>
                      <a:pt x="896352" y="307308"/>
                    </a:lnTo>
                    <a:lnTo>
                      <a:pt x="941749" y="291083"/>
                    </a:lnTo>
                    <a:lnTo>
                      <a:pt x="991203" y="285386"/>
                    </a:lnTo>
                    <a:close/>
                  </a:path>
                  <a:path w="1245235" h="1351914">
                    <a:moveTo>
                      <a:pt x="0" y="548427"/>
                    </a:moveTo>
                    <a:lnTo>
                      <a:pt x="29331" y="513000"/>
                    </a:lnTo>
                    <a:lnTo>
                      <a:pt x="64819" y="483739"/>
                    </a:lnTo>
                    <a:lnTo>
                      <a:pt x="105485" y="461626"/>
                    </a:lnTo>
                    <a:lnTo>
                      <a:pt x="150350" y="447640"/>
                    </a:lnTo>
                    <a:lnTo>
                      <a:pt x="198436" y="442760"/>
                    </a:lnTo>
                    <a:lnTo>
                      <a:pt x="262569" y="442760"/>
                    </a:lnTo>
                  </a:path>
                  <a:path w="1245235" h="1351914">
                    <a:moveTo>
                      <a:pt x="525165" y="442760"/>
                    </a:moveTo>
                    <a:lnTo>
                      <a:pt x="589295" y="442760"/>
                    </a:lnTo>
                    <a:lnTo>
                      <a:pt x="644933" y="449323"/>
                    </a:lnTo>
                    <a:lnTo>
                      <a:pt x="696000" y="467986"/>
                    </a:lnTo>
                    <a:lnTo>
                      <a:pt x="740956" y="497206"/>
                    </a:lnTo>
                    <a:lnTo>
                      <a:pt x="778262" y="535442"/>
                    </a:lnTo>
                  </a:path>
                  <a:path w="1245235" h="1351914">
                    <a:moveTo>
                      <a:pt x="824882" y="638384"/>
                    </a:moveTo>
                    <a:lnTo>
                      <a:pt x="826657" y="649185"/>
                    </a:lnTo>
                    <a:lnTo>
                      <a:pt x="827942" y="660137"/>
                    </a:lnTo>
                    <a:lnTo>
                      <a:pt x="828723" y="671230"/>
                    </a:lnTo>
                    <a:lnTo>
                      <a:pt x="828987" y="682452"/>
                    </a:lnTo>
                  </a:path>
                  <a:path w="1245235" h="1351914">
                    <a:moveTo>
                      <a:pt x="639159" y="775544"/>
                    </a:moveTo>
                    <a:lnTo>
                      <a:pt x="672874" y="737098"/>
                    </a:lnTo>
                    <a:lnTo>
                      <a:pt x="714739" y="707551"/>
                    </a:lnTo>
                    <a:lnTo>
                      <a:pt x="763072" y="688586"/>
                    </a:lnTo>
                    <a:lnTo>
                      <a:pt x="816188" y="681890"/>
                    </a:lnTo>
                    <a:lnTo>
                      <a:pt x="873622" y="681890"/>
                    </a:lnTo>
                  </a:path>
                  <a:path w="1245235" h="1351914">
                    <a:moveTo>
                      <a:pt x="1108778" y="681890"/>
                    </a:moveTo>
                    <a:lnTo>
                      <a:pt x="1166213" y="681890"/>
                    </a:lnTo>
                    <a:lnTo>
                      <a:pt x="1186789" y="682877"/>
                    </a:lnTo>
                    <a:lnTo>
                      <a:pt x="1206829" y="685774"/>
                    </a:lnTo>
                    <a:lnTo>
                      <a:pt x="1226240" y="690489"/>
                    </a:lnTo>
                    <a:lnTo>
                      <a:pt x="1244931" y="696931"/>
                    </a:lnTo>
                  </a:path>
                  <a:path w="1245235" h="1351914">
                    <a:moveTo>
                      <a:pt x="322308" y="1097528"/>
                    </a:moveTo>
                    <a:lnTo>
                      <a:pt x="343641" y="1085278"/>
                    </a:lnTo>
                    <a:lnTo>
                      <a:pt x="366740" y="1076167"/>
                    </a:lnTo>
                    <a:lnTo>
                      <a:pt x="391313" y="1070485"/>
                    </a:lnTo>
                    <a:lnTo>
                      <a:pt x="417071" y="1068527"/>
                    </a:lnTo>
                    <a:lnTo>
                      <a:pt x="462636" y="1068527"/>
                    </a:lnTo>
                  </a:path>
                  <a:path w="1245235" h="1351914">
                    <a:moveTo>
                      <a:pt x="649206" y="1068527"/>
                    </a:moveTo>
                    <a:lnTo>
                      <a:pt x="694768" y="1068527"/>
                    </a:lnTo>
                    <a:lnTo>
                      <a:pt x="739905" y="1074637"/>
                    </a:lnTo>
                    <a:lnTo>
                      <a:pt x="780548" y="1091864"/>
                    </a:lnTo>
                    <a:lnTo>
                      <a:pt x="815041" y="1118553"/>
                    </a:lnTo>
                    <a:lnTo>
                      <a:pt x="841728" y="1153046"/>
                    </a:lnTo>
                    <a:lnTo>
                      <a:pt x="858955" y="1193689"/>
                    </a:lnTo>
                    <a:lnTo>
                      <a:pt x="865065" y="1238825"/>
                    </a:lnTo>
                    <a:lnTo>
                      <a:pt x="865065" y="1351490"/>
                    </a:lnTo>
                  </a:path>
                  <a:path w="1245235" h="1351914">
                    <a:moveTo>
                      <a:pt x="555923" y="753955"/>
                    </a:moveTo>
                    <a:lnTo>
                      <a:pt x="601411" y="760068"/>
                    </a:lnTo>
                    <a:lnTo>
                      <a:pt x="642286" y="777318"/>
                    </a:lnTo>
                    <a:lnTo>
                      <a:pt x="676917" y="804073"/>
                    </a:lnTo>
                    <a:lnTo>
                      <a:pt x="703672" y="838704"/>
                    </a:lnTo>
                    <a:lnTo>
                      <a:pt x="720922" y="879579"/>
                    </a:lnTo>
                    <a:lnTo>
                      <a:pt x="727034" y="925066"/>
                    </a:lnTo>
                    <a:lnTo>
                      <a:pt x="720922" y="970555"/>
                    </a:lnTo>
                    <a:lnTo>
                      <a:pt x="703672" y="1011431"/>
                    </a:lnTo>
                    <a:lnTo>
                      <a:pt x="676917" y="1046063"/>
                    </a:lnTo>
                    <a:lnTo>
                      <a:pt x="642286" y="1072820"/>
                    </a:lnTo>
                    <a:lnTo>
                      <a:pt x="601411" y="1090070"/>
                    </a:lnTo>
                    <a:lnTo>
                      <a:pt x="555923" y="1096182"/>
                    </a:lnTo>
                    <a:lnTo>
                      <a:pt x="510434" y="1090070"/>
                    </a:lnTo>
                    <a:lnTo>
                      <a:pt x="469558" y="1072820"/>
                    </a:lnTo>
                    <a:lnTo>
                      <a:pt x="434927" y="1046063"/>
                    </a:lnTo>
                    <a:lnTo>
                      <a:pt x="408171" y="1011431"/>
                    </a:lnTo>
                    <a:lnTo>
                      <a:pt x="390921" y="970555"/>
                    </a:lnTo>
                    <a:lnTo>
                      <a:pt x="384808" y="925066"/>
                    </a:lnTo>
                    <a:lnTo>
                      <a:pt x="390921" y="879579"/>
                    </a:lnTo>
                    <a:lnTo>
                      <a:pt x="408171" y="838704"/>
                    </a:lnTo>
                    <a:lnTo>
                      <a:pt x="434927" y="804073"/>
                    </a:lnTo>
                    <a:lnTo>
                      <a:pt x="469558" y="777318"/>
                    </a:lnTo>
                    <a:lnTo>
                      <a:pt x="510434" y="760068"/>
                    </a:lnTo>
                    <a:lnTo>
                      <a:pt x="555923" y="753955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2289479" y="5081284"/>
                <a:ext cx="1894205" cy="1515745"/>
              </a:xfrm>
              <a:custGeom>
                <a:avLst/>
                <a:gdLst/>
                <a:ahLst/>
                <a:cxnLst/>
                <a:rect l="l" t="t" r="r" b="b"/>
                <a:pathLst>
                  <a:path w="1894204" h="1515745">
                    <a:moveTo>
                      <a:pt x="723912" y="1336992"/>
                    </a:moveTo>
                    <a:lnTo>
                      <a:pt x="715886" y="1303528"/>
                    </a:lnTo>
                    <a:lnTo>
                      <a:pt x="705472" y="1274064"/>
                    </a:lnTo>
                    <a:lnTo>
                      <a:pt x="699884" y="1256842"/>
                    </a:lnTo>
                    <a:lnTo>
                      <a:pt x="684326" y="1207198"/>
                    </a:lnTo>
                    <a:lnTo>
                      <a:pt x="666965" y="1165707"/>
                    </a:lnTo>
                    <a:lnTo>
                      <a:pt x="666965" y="1346441"/>
                    </a:lnTo>
                    <a:lnTo>
                      <a:pt x="635749" y="1354886"/>
                    </a:lnTo>
                    <a:lnTo>
                      <a:pt x="524167" y="1391386"/>
                    </a:lnTo>
                    <a:lnTo>
                      <a:pt x="453491" y="1414030"/>
                    </a:lnTo>
                    <a:lnTo>
                      <a:pt x="397357" y="1432496"/>
                    </a:lnTo>
                    <a:lnTo>
                      <a:pt x="342785" y="1449882"/>
                    </a:lnTo>
                    <a:lnTo>
                      <a:pt x="311480" y="1458163"/>
                    </a:lnTo>
                    <a:lnTo>
                      <a:pt x="302094" y="1431772"/>
                    </a:lnTo>
                    <a:lnTo>
                      <a:pt x="286029" y="1382661"/>
                    </a:lnTo>
                    <a:lnTo>
                      <a:pt x="270827" y="1334058"/>
                    </a:lnTo>
                    <a:lnTo>
                      <a:pt x="264071" y="1309192"/>
                    </a:lnTo>
                    <a:lnTo>
                      <a:pt x="270992" y="1293863"/>
                    </a:lnTo>
                    <a:lnTo>
                      <a:pt x="288620" y="1283119"/>
                    </a:lnTo>
                    <a:lnTo>
                      <a:pt x="312280" y="1274927"/>
                    </a:lnTo>
                    <a:lnTo>
                      <a:pt x="337273" y="1267294"/>
                    </a:lnTo>
                    <a:lnTo>
                      <a:pt x="503491" y="1214399"/>
                    </a:lnTo>
                    <a:lnTo>
                      <a:pt x="599249" y="1183932"/>
                    </a:lnTo>
                    <a:lnTo>
                      <a:pt x="614832" y="1190929"/>
                    </a:lnTo>
                    <a:lnTo>
                      <a:pt x="625602" y="1208709"/>
                    </a:lnTo>
                    <a:lnTo>
                      <a:pt x="633679" y="1232395"/>
                    </a:lnTo>
                    <a:lnTo>
                      <a:pt x="641159" y="1257134"/>
                    </a:lnTo>
                    <a:lnTo>
                      <a:pt x="648182" y="1277023"/>
                    </a:lnTo>
                    <a:lnTo>
                      <a:pt x="656717" y="1301661"/>
                    </a:lnTo>
                    <a:lnTo>
                      <a:pt x="663930" y="1326362"/>
                    </a:lnTo>
                    <a:lnTo>
                      <a:pt x="666965" y="1346441"/>
                    </a:lnTo>
                    <a:lnTo>
                      <a:pt x="666965" y="1165707"/>
                    </a:lnTo>
                    <a:lnTo>
                      <a:pt x="665391" y="1162608"/>
                    </a:lnTo>
                    <a:lnTo>
                      <a:pt x="650608" y="1146492"/>
                    </a:lnTo>
                    <a:lnTo>
                      <a:pt x="628459" y="1134402"/>
                    </a:lnTo>
                    <a:lnTo>
                      <a:pt x="609790" y="1130084"/>
                    </a:lnTo>
                    <a:lnTo>
                      <a:pt x="601319" y="1126566"/>
                    </a:lnTo>
                    <a:lnTo>
                      <a:pt x="599109" y="1109726"/>
                    </a:lnTo>
                    <a:lnTo>
                      <a:pt x="599249" y="1065428"/>
                    </a:lnTo>
                    <a:lnTo>
                      <a:pt x="599490" y="1054912"/>
                    </a:lnTo>
                    <a:lnTo>
                      <a:pt x="600214" y="1046175"/>
                    </a:lnTo>
                    <a:lnTo>
                      <a:pt x="601395" y="1037844"/>
                    </a:lnTo>
                    <a:lnTo>
                      <a:pt x="603034" y="1028585"/>
                    </a:lnTo>
                    <a:lnTo>
                      <a:pt x="609257" y="977112"/>
                    </a:lnTo>
                    <a:lnTo>
                      <a:pt x="606539" y="930338"/>
                    </a:lnTo>
                    <a:lnTo>
                      <a:pt x="592683" y="885164"/>
                    </a:lnTo>
                    <a:lnTo>
                      <a:pt x="565454" y="838530"/>
                    </a:lnTo>
                    <a:lnTo>
                      <a:pt x="554494" y="825639"/>
                    </a:lnTo>
                    <a:lnTo>
                      <a:pt x="554494" y="970013"/>
                    </a:lnTo>
                    <a:lnTo>
                      <a:pt x="550913" y="1007541"/>
                    </a:lnTo>
                    <a:lnTo>
                      <a:pt x="544880" y="1050188"/>
                    </a:lnTo>
                    <a:lnTo>
                      <a:pt x="541693" y="1102677"/>
                    </a:lnTo>
                    <a:lnTo>
                      <a:pt x="542226" y="1114005"/>
                    </a:lnTo>
                    <a:lnTo>
                      <a:pt x="543382" y="1121905"/>
                    </a:lnTo>
                    <a:lnTo>
                      <a:pt x="544550" y="1129499"/>
                    </a:lnTo>
                    <a:lnTo>
                      <a:pt x="545084" y="1139913"/>
                    </a:lnTo>
                    <a:lnTo>
                      <a:pt x="532777" y="1144993"/>
                    </a:lnTo>
                    <a:lnTo>
                      <a:pt x="518515" y="1149845"/>
                    </a:lnTo>
                    <a:lnTo>
                      <a:pt x="503682" y="1154480"/>
                    </a:lnTo>
                    <a:lnTo>
                      <a:pt x="374523" y="1196187"/>
                    </a:lnTo>
                    <a:lnTo>
                      <a:pt x="344411" y="1206830"/>
                    </a:lnTo>
                    <a:lnTo>
                      <a:pt x="328371" y="1211770"/>
                    </a:lnTo>
                    <a:lnTo>
                      <a:pt x="314858" y="1214399"/>
                    </a:lnTo>
                    <a:lnTo>
                      <a:pt x="308737" y="1199438"/>
                    </a:lnTo>
                    <a:lnTo>
                      <a:pt x="302437" y="1181036"/>
                    </a:lnTo>
                    <a:lnTo>
                      <a:pt x="296532" y="1162278"/>
                    </a:lnTo>
                    <a:lnTo>
                      <a:pt x="274358" y="1090739"/>
                    </a:lnTo>
                    <a:lnTo>
                      <a:pt x="260375" y="1048308"/>
                    </a:lnTo>
                    <a:lnTo>
                      <a:pt x="244360" y="1011123"/>
                    </a:lnTo>
                    <a:lnTo>
                      <a:pt x="221056" y="971245"/>
                    </a:lnTo>
                    <a:lnTo>
                      <a:pt x="185242" y="920813"/>
                    </a:lnTo>
                    <a:lnTo>
                      <a:pt x="180111" y="913841"/>
                    </a:lnTo>
                    <a:lnTo>
                      <a:pt x="175221" y="907097"/>
                    </a:lnTo>
                    <a:lnTo>
                      <a:pt x="170256" y="900455"/>
                    </a:lnTo>
                    <a:lnTo>
                      <a:pt x="164858" y="893800"/>
                    </a:lnTo>
                    <a:lnTo>
                      <a:pt x="77304" y="791756"/>
                    </a:lnTo>
                    <a:lnTo>
                      <a:pt x="58254" y="749960"/>
                    </a:lnTo>
                    <a:lnTo>
                      <a:pt x="55816" y="709841"/>
                    </a:lnTo>
                    <a:lnTo>
                      <a:pt x="63068" y="671258"/>
                    </a:lnTo>
                    <a:lnTo>
                      <a:pt x="73113" y="634085"/>
                    </a:lnTo>
                    <a:lnTo>
                      <a:pt x="211924" y="129628"/>
                    </a:lnTo>
                    <a:lnTo>
                      <a:pt x="221145" y="92392"/>
                    </a:lnTo>
                    <a:lnTo>
                      <a:pt x="229120" y="70129"/>
                    </a:lnTo>
                    <a:lnTo>
                      <a:pt x="240677" y="59347"/>
                    </a:lnTo>
                    <a:lnTo>
                      <a:pt x="260692" y="56527"/>
                    </a:lnTo>
                    <a:lnTo>
                      <a:pt x="276936" y="66573"/>
                    </a:lnTo>
                    <a:lnTo>
                      <a:pt x="280250" y="89738"/>
                    </a:lnTo>
                    <a:lnTo>
                      <a:pt x="276936" y="115519"/>
                    </a:lnTo>
                    <a:lnTo>
                      <a:pt x="273265" y="133438"/>
                    </a:lnTo>
                    <a:lnTo>
                      <a:pt x="235534" y="356387"/>
                    </a:lnTo>
                    <a:lnTo>
                      <a:pt x="226504" y="409422"/>
                    </a:lnTo>
                    <a:lnTo>
                      <a:pt x="220954" y="426669"/>
                    </a:lnTo>
                    <a:lnTo>
                      <a:pt x="211810" y="430898"/>
                    </a:lnTo>
                    <a:lnTo>
                      <a:pt x="192011" y="444906"/>
                    </a:lnTo>
                    <a:lnTo>
                      <a:pt x="164465" y="485076"/>
                    </a:lnTo>
                    <a:lnTo>
                      <a:pt x="159423" y="530199"/>
                    </a:lnTo>
                    <a:lnTo>
                      <a:pt x="169456" y="582663"/>
                    </a:lnTo>
                    <a:lnTo>
                      <a:pt x="187198" y="636955"/>
                    </a:lnTo>
                    <a:lnTo>
                      <a:pt x="205244" y="687514"/>
                    </a:lnTo>
                    <a:lnTo>
                      <a:pt x="253136" y="835990"/>
                    </a:lnTo>
                    <a:lnTo>
                      <a:pt x="257390" y="848321"/>
                    </a:lnTo>
                    <a:lnTo>
                      <a:pt x="263753" y="860120"/>
                    </a:lnTo>
                    <a:lnTo>
                      <a:pt x="272630" y="868959"/>
                    </a:lnTo>
                    <a:lnTo>
                      <a:pt x="284391" y="872451"/>
                    </a:lnTo>
                    <a:lnTo>
                      <a:pt x="308597" y="858443"/>
                    </a:lnTo>
                    <a:lnTo>
                      <a:pt x="308952" y="826046"/>
                    </a:lnTo>
                    <a:lnTo>
                      <a:pt x="297980" y="789660"/>
                    </a:lnTo>
                    <a:lnTo>
                      <a:pt x="288175" y="763714"/>
                    </a:lnTo>
                    <a:lnTo>
                      <a:pt x="257568" y="669785"/>
                    </a:lnTo>
                    <a:lnTo>
                      <a:pt x="236816" y="605167"/>
                    </a:lnTo>
                    <a:lnTo>
                      <a:pt x="220141" y="550938"/>
                    </a:lnTo>
                    <a:lnTo>
                      <a:pt x="213296" y="523735"/>
                    </a:lnTo>
                    <a:lnTo>
                      <a:pt x="225971" y="490397"/>
                    </a:lnTo>
                    <a:lnTo>
                      <a:pt x="255739" y="473379"/>
                    </a:lnTo>
                    <a:lnTo>
                      <a:pt x="290220" y="480148"/>
                    </a:lnTo>
                    <a:lnTo>
                      <a:pt x="317030" y="518172"/>
                    </a:lnTo>
                    <a:lnTo>
                      <a:pt x="330454" y="560920"/>
                    </a:lnTo>
                    <a:lnTo>
                      <a:pt x="344119" y="606298"/>
                    </a:lnTo>
                    <a:lnTo>
                      <a:pt x="359067" y="651789"/>
                    </a:lnTo>
                    <a:lnTo>
                      <a:pt x="376262" y="694867"/>
                    </a:lnTo>
                    <a:lnTo>
                      <a:pt x="396735" y="733018"/>
                    </a:lnTo>
                    <a:lnTo>
                      <a:pt x="428091" y="773747"/>
                    </a:lnTo>
                    <a:lnTo>
                      <a:pt x="463308" y="809828"/>
                    </a:lnTo>
                    <a:lnTo>
                      <a:pt x="490918" y="839317"/>
                    </a:lnTo>
                    <a:lnTo>
                      <a:pt x="516585" y="868718"/>
                    </a:lnTo>
                    <a:lnTo>
                      <a:pt x="533057" y="891235"/>
                    </a:lnTo>
                    <a:lnTo>
                      <a:pt x="550303" y="932827"/>
                    </a:lnTo>
                    <a:lnTo>
                      <a:pt x="554494" y="970013"/>
                    </a:lnTo>
                    <a:lnTo>
                      <a:pt x="554494" y="825639"/>
                    </a:lnTo>
                    <a:lnTo>
                      <a:pt x="553478" y="824534"/>
                    </a:lnTo>
                    <a:lnTo>
                      <a:pt x="547116" y="817740"/>
                    </a:lnTo>
                    <a:lnTo>
                      <a:pt x="540270" y="809548"/>
                    </a:lnTo>
                    <a:lnTo>
                      <a:pt x="515289" y="781507"/>
                    </a:lnTo>
                    <a:lnTo>
                      <a:pt x="487959" y="754583"/>
                    </a:lnTo>
                    <a:lnTo>
                      <a:pt x="461467" y="726274"/>
                    </a:lnTo>
                    <a:lnTo>
                      <a:pt x="439013" y="694118"/>
                    </a:lnTo>
                    <a:lnTo>
                      <a:pt x="421347" y="656945"/>
                    </a:lnTo>
                    <a:lnTo>
                      <a:pt x="407098" y="617778"/>
                    </a:lnTo>
                    <a:lnTo>
                      <a:pt x="381330" y="535127"/>
                    </a:lnTo>
                    <a:lnTo>
                      <a:pt x="374764" y="514375"/>
                    </a:lnTo>
                    <a:lnTo>
                      <a:pt x="367880" y="494055"/>
                    </a:lnTo>
                    <a:lnTo>
                      <a:pt x="359714" y="475195"/>
                    </a:lnTo>
                    <a:lnTo>
                      <a:pt x="358559" y="473379"/>
                    </a:lnTo>
                    <a:lnTo>
                      <a:pt x="349300" y="458812"/>
                    </a:lnTo>
                    <a:lnTo>
                      <a:pt x="336918" y="445592"/>
                    </a:lnTo>
                    <a:lnTo>
                      <a:pt x="320649" y="432765"/>
                    </a:lnTo>
                    <a:lnTo>
                      <a:pt x="301637" y="422948"/>
                    </a:lnTo>
                    <a:lnTo>
                      <a:pt x="281000" y="418782"/>
                    </a:lnTo>
                    <a:lnTo>
                      <a:pt x="284886" y="404152"/>
                    </a:lnTo>
                    <a:lnTo>
                      <a:pt x="289140" y="380060"/>
                    </a:lnTo>
                    <a:lnTo>
                      <a:pt x="295998" y="335584"/>
                    </a:lnTo>
                    <a:lnTo>
                      <a:pt x="324535" y="167767"/>
                    </a:lnTo>
                    <a:lnTo>
                      <a:pt x="332320" y="126834"/>
                    </a:lnTo>
                    <a:lnTo>
                      <a:pt x="337388" y="88925"/>
                    </a:lnTo>
                    <a:lnTo>
                      <a:pt x="333679" y="56527"/>
                    </a:lnTo>
                    <a:lnTo>
                      <a:pt x="333425" y="54343"/>
                    </a:lnTo>
                    <a:lnTo>
                      <a:pt x="314134" y="23393"/>
                    </a:lnTo>
                    <a:lnTo>
                      <a:pt x="279107" y="2578"/>
                    </a:lnTo>
                    <a:lnTo>
                      <a:pt x="239471" y="0"/>
                    </a:lnTo>
                    <a:lnTo>
                      <a:pt x="202984" y="15189"/>
                    </a:lnTo>
                    <a:lnTo>
                      <a:pt x="177380" y="47701"/>
                    </a:lnTo>
                    <a:lnTo>
                      <a:pt x="162458" y="96291"/>
                    </a:lnTo>
                    <a:lnTo>
                      <a:pt x="149491" y="142011"/>
                    </a:lnTo>
                    <a:lnTo>
                      <a:pt x="133896" y="198018"/>
                    </a:lnTo>
                    <a:lnTo>
                      <a:pt x="116484" y="261277"/>
                    </a:lnTo>
                    <a:lnTo>
                      <a:pt x="98018" y="328815"/>
                    </a:lnTo>
                    <a:lnTo>
                      <a:pt x="79298" y="397598"/>
                    </a:lnTo>
                    <a:lnTo>
                      <a:pt x="58737" y="473379"/>
                    </a:lnTo>
                    <a:lnTo>
                      <a:pt x="17614" y="625119"/>
                    </a:lnTo>
                    <a:lnTo>
                      <a:pt x="9448" y="655066"/>
                    </a:lnTo>
                    <a:lnTo>
                      <a:pt x="6096" y="666750"/>
                    </a:lnTo>
                    <a:lnTo>
                      <a:pt x="3060" y="678446"/>
                    </a:lnTo>
                    <a:lnTo>
                      <a:pt x="850" y="691324"/>
                    </a:lnTo>
                    <a:lnTo>
                      <a:pt x="0" y="706551"/>
                    </a:lnTo>
                    <a:lnTo>
                      <a:pt x="4165" y="762279"/>
                    </a:lnTo>
                    <a:lnTo>
                      <a:pt x="16332" y="798995"/>
                    </a:lnTo>
                    <a:lnTo>
                      <a:pt x="62369" y="860869"/>
                    </a:lnTo>
                    <a:lnTo>
                      <a:pt x="102412" y="906818"/>
                    </a:lnTo>
                    <a:lnTo>
                      <a:pt x="124752" y="932891"/>
                    </a:lnTo>
                    <a:lnTo>
                      <a:pt x="148297" y="964526"/>
                    </a:lnTo>
                    <a:lnTo>
                      <a:pt x="186232" y="1021461"/>
                    </a:lnTo>
                    <a:lnTo>
                      <a:pt x="214668" y="1087755"/>
                    </a:lnTo>
                    <a:lnTo>
                      <a:pt x="225539" y="1125461"/>
                    </a:lnTo>
                    <a:lnTo>
                      <a:pt x="238340" y="1162608"/>
                    </a:lnTo>
                    <a:lnTo>
                      <a:pt x="250228" y="1197368"/>
                    </a:lnTo>
                    <a:lnTo>
                      <a:pt x="260692" y="1234706"/>
                    </a:lnTo>
                    <a:lnTo>
                      <a:pt x="236016" y="1247559"/>
                    </a:lnTo>
                    <a:lnTo>
                      <a:pt x="217957" y="1271181"/>
                    </a:lnTo>
                    <a:lnTo>
                      <a:pt x="209283" y="1302067"/>
                    </a:lnTo>
                    <a:lnTo>
                      <a:pt x="212775" y="1336751"/>
                    </a:lnTo>
                    <a:lnTo>
                      <a:pt x="223367" y="1372044"/>
                    </a:lnTo>
                    <a:lnTo>
                      <a:pt x="239179" y="1422069"/>
                    </a:lnTo>
                    <a:lnTo>
                      <a:pt x="255930" y="1469466"/>
                    </a:lnTo>
                    <a:lnTo>
                      <a:pt x="269354" y="1496898"/>
                    </a:lnTo>
                    <a:lnTo>
                      <a:pt x="298577" y="1514386"/>
                    </a:lnTo>
                    <a:lnTo>
                      <a:pt x="333844" y="1512938"/>
                    </a:lnTo>
                    <a:lnTo>
                      <a:pt x="374802" y="1500035"/>
                    </a:lnTo>
                    <a:lnTo>
                      <a:pt x="421093" y="1483131"/>
                    </a:lnTo>
                    <a:lnTo>
                      <a:pt x="497255" y="1458163"/>
                    </a:lnTo>
                    <a:lnTo>
                      <a:pt x="696468" y="1392859"/>
                    </a:lnTo>
                    <a:lnTo>
                      <a:pt x="720458" y="1368691"/>
                    </a:lnTo>
                    <a:lnTo>
                      <a:pt x="723912" y="1336992"/>
                    </a:lnTo>
                    <a:close/>
                  </a:path>
                  <a:path w="1894204" h="1515745">
                    <a:moveTo>
                      <a:pt x="1893658" y="705142"/>
                    </a:moveTo>
                    <a:lnTo>
                      <a:pt x="1885111" y="658622"/>
                    </a:lnTo>
                    <a:lnTo>
                      <a:pt x="1872373" y="609739"/>
                    </a:lnTo>
                    <a:lnTo>
                      <a:pt x="1861413" y="566699"/>
                    </a:lnTo>
                    <a:lnTo>
                      <a:pt x="1849564" y="521500"/>
                    </a:lnTo>
                    <a:lnTo>
                      <a:pt x="1838350" y="479640"/>
                    </a:lnTo>
                    <a:lnTo>
                      <a:pt x="1838350" y="710742"/>
                    </a:lnTo>
                    <a:lnTo>
                      <a:pt x="1835912" y="749642"/>
                    </a:lnTo>
                    <a:lnTo>
                      <a:pt x="1818132" y="789762"/>
                    </a:lnTo>
                    <a:lnTo>
                      <a:pt x="1709737" y="918362"/>
                    </a:lnTo>
                    <a:lnTo>
                      <a:pt x="1670735" y="974890"/>
                    </a:lnTo>
                    <a:lnTo>
                      <a:pt x="1644192" y="1023480"/>
                    </a:lnTo>
                    <a:lnTo>
                      <a:pt x="1629981" y="1058075"/>
                    </a:lnTo>
                    <a:lnTo>
                      <a:pt x="1629981" y="1309192"/>
                    </a:lnTo>
                    <a:lnTo>
                      <a:pt x="1623199" y="1333842"/>
                    </a:lnTo>
                    <a:lnTo>
                      <a:pt x="1607947" y="1382585"/>
                    </a:lnTo>
                    <a:lnTo>
                      <a:pt x="1591856" y="1431861"/>
                    </a:lnTo>
                    <a:lnTo>
                      <a:pt x="1582572" y="1458163"/>
                    </a:lnTo>
                    <a:lnTo>
                      <a:pt x="1494104" y="1431531"/>
                    </a:lnTo>
                    <a:lnTo>
                      <a:pt x="1298498" y="1367218"/>
                    </a:lnTo>
                    <a:lnTo>
                      <a:pt x="1251292" y="1352651"/>
                    </a:lnTo>
                    <a:lnTo>
                      <a:pt x="1227086" y="1346441"/>
                    </a:lnTo>
                    <a:lnTo>
                      <a:pt x="1231988" y="1320190"/>
                    </a:lnTo>
                    <a:lnTo>
                      <a:pt x="1243495" y="1283487"/>
                    </a:lnTo>
                    <a:lnTo>
                      <a:pt x="1256728" y="1245044"/>
                    </a:lnTo>
                    <a:lnTo>
                      <a:pt x="1266888" y="1213561"/>
                    </a:lnTo>
                    <a:lnTo>
                      <a:pt x="1278953" y="1190345"/>
                    </a:lnTo>
                    <a:lnTo>
                      <a:pt x="1295628" y="1184236"/>
                    </a:lnTo>
                    <a:lnTo>
                      <a:pt x="1316012" y="1188656"/>
                    </a:lnTo>
                    <a:lnTo>
                      <a:pt x="1339227" y="1197051"/>
                    </a:lnTo>
                    <a:lnTo>
                      <a:pt x="1600022" y="1281595"/>
                    </a:lnTo>
                    <a:lnTo>
                      <a:pt x="1610715" y="1285392"/>
                    </a:lnTo>
                    <a:lnTo>
                      <a:pt x="1620354" y="1290586"/>
                    </a:lnTo>
                    <a:lnTo>
                      <a:pt x="1627301" y="1298181"/>
                    </a:lnTo>
                    <a:lnTo>
                      <a:pt x="1629981" y="1309192"/>
                    </a:lnTo>
                    <a:lnTo>
                      <a:pt x="1629981" y="1058075"/>
                    </a:lnTo>
                    <a:lnTo>
                      <a:pt x="1626704" y="1066050"/>
                    </a:lnTo>
                    <a:lnTo>
                      <a:pt x="1614868" y="1104506"/>
                    </a:lnTo>
                    <a:lnTo>
                      <a:pt x="1605280" y="1140777"/>
                    </a:lnTo>
                    <a:lnTo>
                      <a:pt x="1594523" y="1176769"/>
                    </a:lnTo>
                    <a:lnTo>
                      <a:pt x="1579194" y="1214399"/>
                    </a:lnTo>
                    <a:lnTo>
                      <a:pt x="1566049" y="1211859"/>
                    </a:lnTo>
                    <a:lnTo>
                      <a:pt x="1550593" y="1207109"/>
                    </a:lnTo>
                    <a:lnTo>
                      <a:pt x="1522069" y="1197038"/>
                    </a:lnTo>
                    <a:lnTo>
                      <a:pt x="1482483" y="1184236"/>
                    </a:lnTo>
                    <a:lnTo>
                      <a:pt x="1377429" y="1150493"/>
                    </a:lnTo>
                    <a:lnTo>
                      <a:pt x="1361998" y="1145260"/>
                    </a:lnTo>
                    <a:lnTo>
                      <a:pt x="1348968" y="1139913"/>
                    </a:lnTo>
                    <a:lnTo>
                      <a:pt x="1352359" y="1085748"/>
                    </a:lnTo>
                    <a:lnTo>
                      <a:pt x="1349844" y="1041273"/>
                    </a:lnTo>
                    <a:lnTo>
                      <a:pt x="1344777" y="1004951"/>
                    </a:lnTo>
                    <a:lnTo>
                      <a:pt x="1340853" y="973429"/>
                    </a:lnTo>
                    <a:lnTo>
                      <a:pt x="1341793" y="943419"/>
                    </a:lnTo>
                    <a:lnTo>
                      <a:pt x="1351267" y="911593"/>
                    </a:lnTo>
                    <a:lnTo>
                      <a:pt x="1373009" y="874636"/>
                    </a:lnTo>
                    <a:lnTo>
                      <a:pt x="1410716" y="829246"/>
                    </a:lnTo>
                    <a:lnTo>
                      <a:pt x="1450860" y="787603"/>
                    </a:lnTo>
                    <a:lnTo>
                      <a:pt x="1479321" y="757770"/>
                    </a:lnTo>
                    <a:lnTo>
                      <a:pt x="1501216" y="727748"/>
                    </a:lnTo>
                    <a:lnTo>
                      <a:pt x="1521663" y="685482"/>
                    </a:lnTo>
                    <a:lnTo>
                      <a:pt x="1545767" y="618959"/>
                    </a:lnTo>
                    <a:lnTo>
                      <a:pt x="1561312" y="565581"/>
                    </a:lnTo>
                    <a:lnTo>
                      <a:pt x="1576057" y="518782"/>
                    </a:lnTo>
                    <a:lnTo>
                      <a:pt x="1596707" y="485571"/>
                    </a:lnTo>
                    <a:lnTo>
                      <a:pt x="1629981" y="472948"/>
                    </a:lnTo>
                    <a:lnTo>
                      <a:pt x="1640446" y="473925"/>
                    </a:lnTo>
                    <a:lnTo>
                      <a:pt x="1649742" y="476618"/>
                    </a:lnTo>
                    <a:lnTo>
                      <a:pt x="1657794" y="480695"/>
                    </a:lnTo>
                    <a:lnTo>
                      <a:pt x="1664525" y="485800"/>
                    </a:lnTo>
                    <a:lnTo>
                      <a:pt x="1679244" y="511340"/>
                    </a:lnTo>
                    <a:lnTo>
                      <a:pt x="1678305" y="540829"/>
                    </a:lnTo>
                    <a:lnTo>
                      <a:pt x="1668716" y="571868"/>
                    </a:lnTo>
                    <a:lnTo>
                      <a:pt x="1657477" y="602018"/>
                    </a:lnTo>
                    <a:lnTo>
                      <a:pt x="1606702" y="761161"/>
                    </a:lnTo>
                    <a:lnTo>
                      <a:pt x="1596682" y="787857"/>
                    </a:lnTo>
                    <a:lnTo>
                      <a:pt x="1585290" y="825080"/>
                    </a:lnTo>
                    <a:lnTo>
                      <a:pt x="1585341" y="858164"/>
                    </a:lnTo>
                    <a:lnTo>
                      <a:pt x="1609661" y="872451"/>
                    </a:lnTo>
                    <a:lnTo>
                      <a:pt x="1626666" y="863854"/>
                    </a:lnTo>
                    <a:lnTo>
                      <a:pt x="1638884" y="842657"/>
                    </a:lnTo>
                    <a:lnTo>
                      <a:pt x="1648015" y="815721"/>
                    </a:lnTo>
                    <a:lnTo>
                      <a:pt x="1655838" y="789762"/>
                    </a:lnTo>
                    <a:lnTo>
                      <a:pt x="1664030" y="764616"/>
                    </a:lnTo>
                    <a:lnTo>
                      <a:pt x="1679689" y="715213"/>
                    </a:lnTo>
                    <a:lnTo>
                      <a:pt x="1687944" y="690041"/>
                    </a:lnTo>
                    <a:lnTo>
                      <a:pt x="1696288" y="665734"/>
                    </a:lnTo>
                    <a:lnTo>
                      <a:pt x="1705000" y="640435"/>
                    </a:lnTo>
                    <a:lnTo>
                      <a:pt x="1713496" y="614718"/>
                    </a:lnTo>
                    <a:lnTo>
                      <a:pt x="1720672" y="590727"/>
                    </a:lnTo>
                    <a:lnTo>
                      <a:pt x="1728914" y="564019"/>
                    </a:lnTo>
                    <a:lnTo>
                      <a:pt x="1735378" y="539788"/>
                    </a:lnTo>
                    <a:lnTo>
                      <a:pt x="1736712" y="514604"/>
                    </a:lnTo>
                    <a:lnTo>
                      <a:pt x="1729587" y="485076"/>
                    </a:lnTo>
                    <a:lnTo>
                      <a:pt x="1724456" y="473570"/>
                    </a:lnTo>
                    <a:lnTo>
                      <a:pt x="1724075" y="472948"/>
                    </a:lnTo>
                    <a:lnTo>
                      <a:pt x="1718513" y="463753"/>
                    </a:lnTo>
                    <a:lnTo>
                      <a:pt x="1711642" y="454964"/>
                    </a:lnTo>
                    <a:lnTo>
                      <a:pt x="1703730" y="446595"/>
                    </a:lnTo>
                    <a:lnTo>
                      <a:pt x="1682318" y="430606"/>
                    </a:lnTo>
                    <a:lnTo>
                      <a:pt x="1672805" y="426402"/>
                    </a:lnTo>
                    <a:lnTo>
                      <a:pt x="1667687" y="411187"/>
                    </a:lnTo>
                    <a:lnTo>
                      <a:pt x="1659483" y="362191"/>
                    </a:lnTo>
                    <a:lnTo>
                      <a:pt x="1630451" y="191465"/>
                    </a:lnTo>
                    <a:lnTo>
                      <a:pt x="1625993" y="165925"/>
                    </a:lnTo>
                    <a:lnTo>
                      <a:pt x="1620202" y="132384"/>
                    </a:lnTo>
                    <a:lnTo>
                      <a:pt x="1615186" y="99720"/>
                    </a:lnTo>
                    <a:lnTo>
                      <a:pt x="1613052" y="76835"/>
                    </a:lnTo>
                    <a:lnTo>
                      <a:pt x="1620215" y="63690"/>
                    </a:lnTo>
                    <a:lnTo>
                      <a:pt x="1636903" y="56095"/>
                    </a:lnTo>
                    <a:lnTo>
                      <a:pt x="1655927" y="60706"/>
                    </a:lnTo>
                    <a:lnTo>
                      <a:pt x="1670050" y="84150"/>
                    </a:lnTo>
                    <a:lnTo>
                      <a:pt x="1796567" y="546735"/>
                    </a:lnTo>
                    <a:lnTo>
                      <a:pt x="1802231" y="566978"/>
                    </a:lnTo>
                    <a:lnTo>
                      <a:pt x="1814029" y="608241"/>
                    </a:lnTo>
                    <a:lnTo>
                      <a:pt x="1831035" y="671080"/>
                    </a:lnTo>
                    <a:lnTo>
                      <a:pt x="1838350" y="710742"/>
                    </a:lnTo>
                    <a:lnTo>
                      <a:pt x="1838350" y="479640"/>
                    </a:lnTo>
                    <a:lnTo>
                      <a:pt x="1823516" y="425069"/>
                    </a:lnTo>
                    <a:lnTo>
                      <a:pt x="1809813" y="375437"/>
                    </a:lnTo>
                    <a:lnTo>
                      <a:pt x="1795945" y="325755"/>
                    </a:lnTo>
                    <a:lnTo>
                      <a:pt x="1782127" y="276682"/>
                    </a:lnTo>
                    <a:lnTo>
                      <a:pt x="1768576" y="228866"/>
                    </a:lnTo>
                    <a:lnTo>
                      <a:pt x="1755521" y="182981"/>
                    </a:lnTo>
                    <a:lnTo>
                      <a:pt x="1743163" y="139700"/>
                    </a:lnTo>
                    <a:lnTo>
                      <a:pt x="1719084" y="56095"/>
                    </a:lnTo>
                    <a:lnTo>
                      <a:pt x="1716671" y="47701"/>
                    </a:lnTo>
                    <a:lnTo>
                      <a:pt x="1692859" y="16814"/>
                    </a:lnTo>
                    <a:lnTo>
                      <a:pt x="1658353" y="965"/>
                    </a:lnTo>
                    <a:lnTo>
                      <a:pt x="1619846" y="1752"/>
                    </a:lnTo>
                    <a:lnTo>
                      <a:pt x="1584058" y="20764"/>
                    </a:lnTo>
                    <a:lnTo>
                      <a:pt x="1558493" y="62179"/>
                    </a:lnTo>
                    <a:lnTo>
                      <a:pt x="1555496" y="76835"/>
                    </a:lnTo>
                    <a:lnTo>
                      <a:pt x="1559242" y="107848"/>
                    </a:lnTo>
                    <a:lnTo>
                      <a:pt x="1568411" y="164795"/>
                    </a:lnTo>
                    <a:lnTo>
                      <a:pt x="1579930" y="231825"/>
                    </a:lnTo>
                    <a:lnTo>
                      <a:pt x="1590675" y="293077"/>
                    </a:lnTo>
                    <a:lnTo>
                      <a:pt x="1597571" y="332689"/>
                    </a:lnTo>
                    <a:lnTo>
                      <a:pt x="1604657" y="378663"/>
                    </a:lnTo>
                    <a:lnTo>
                      <a:pt x="1609077" y="403694"/>
                    </a:lnTo>
                    <a:lnTo>
                      <a:pt x="1613052" y="418782"/>
                    </a:lnTo>
                    <a:lnTo>
                      <a:pt x="1576730" y="429018"/>
                    </a:lnTo>
                    <a:lnTo>
                      <a:pt x="1549031" y="454647"/>
                    </a:lnTo>
                    <a:lnTo>
                      <a:pt x="1528102" y="490867"/>
                    </a:lnTo>
                    <a:lnTo>
                      <a:pt x="1512087" y="532841"/>
                    </a:lnTo>
                    <a:lnTo>
                      <a:pt x="1487347" y="614718"/>
                    </a:lnTo>
                    <a:lnTo>
                      <a:pt x="1477314" y="644918"/>
                    </a:lnTo>
                    <a:lnTo>
                      <a:pt x="1454581" y="695185"/>
                    </a:lnTo>
                    <a:lnTo>
                      <a:pt x="1426857" y="731786"/>
                    </a:lnTo>
                    <a:lnTo>
                      <a:pt x="1394447" y="766648"/>
                    </a:lnTo>
                    <a:lnTo>
                      <a:pt x="1361097" y="801255"/>
                    </a:lnTo>
                    <a:lnTo>
                      <a:pt x="1330540" y="837095"/>
                    </a:lnTo>
                    <a:lnTo>
                      <a:pt x="1299476" y="889647"/>
                    </a:lnTo>
                    <a:lnTo>
                      <a:pt x="1286154" y="937412"/>
                    </a:lnTo>
                    <a:lnTo>
                      <a:pt x="1284859" y="981862"/>
                    </a:lnTo>
                    <a:lnTo>
                      <a:pt x="1289799" y="1024458"/>
                    </a:lnTo>
                    <a:lnTo>
                      <a:pt x="1295247" y="1066660"/>
                    </a:lnTo>
                    <a:lnTo>
                      <a:pt x="1295450" y="1109929"/>
                    </a:lnTo>
                    <a:lnTo>
                      <a:pt x="1294993" y="1120825"/>
                    </a:lnTo>
                    <a:lnTo>
                      <a:pt x="1294587" y="1125893"/>
                    </a:lnTo>
                    <a:lnTo>
                      <a:pt x="1291209" y="1128102"/>
                    </a:lnTo>
                    <a:lnTo>
                      <a:pt x="1281912" y="1130414"/>
                    </a:lnTo>
                    <a:lnTo>
                      <a:pt x="1269085" y="1133881"/>
                    </a:lnTo>
                    <a:lnTo>
                      <a:pt x="1217841" y="1186840"/>
                    </a:lnTo>
                    <a:lnTo>
                      <a:pt x="1195324" y="1247546"/>
                    </a:lnTo>
                    <a:lnTo>
                      <a:pt x="1177061" y="1308836"/>
                    </a:lnTo>
                    <a:lnTo>
                      <a:pt x="1169530" y="1346441"/>
                    </a:lnTo>
                    <a:lnTo>
                      <a:pt x="1177302" y="1374902"/>
                    </a:lnTo>
                    <a:lnTo>
                      <a:pt x="1197000" y="1392237"/>
                    </a:lnTo>
                    <a:lnTo>
                      <a:pt x="1223162" y="1402880"/>
                    </a:lnTo>
                    <a:lnTo>
                      <a:pt x="1250353" y="1411198"/>
                    </a:lnTo>
                    <a:lnTo>
                      <a:pt x="1458379" y="1479778"/>
                    </a:lnTo>
                    <a:lnTo>
                      <a:pt x="1517103" y="1497888"/>
                    </a:lnTo>
                    <a:lnTo>
                      <a:pt x="1563306" y="1510792"/>
                    </a:lnTo>
                    <a:lnTo>
                      <a:pt x="1589354" y="1515719"/>
                    </a:lnTo>
                    <a:lnTo>
                      <a:pt x="1609636" y="1510347"/>
                    </a:lnTo>
                    <a:lnTo>
                      <a:pt x="1624164" y="1496720"/>
                    </a:lnTo>
                    <a:lnTo>
                      <a:pt x="1634299" y="1478521"/>
                    </a:lnTo>
                    <a:lnTo>
                      <a:pt x="1641475" y="1459268"/>
                    </a:lnTo>
                    <a:lnTo>
                      <a:pt x="1641843" y="1458163"/>
                    </a:lnTo>
                    <a:lnTo>
                      <a:pt x="1648409" y="1438783"/>
                    </a:lnTo>
                    <a:lnTo>
                      <a:pt x="1655305" y="1418831"/>
                    </a:lnTo>
                    <a:lnTo>
                      <a:pt x="1661998" y="1398854"/>
                    </a:lnTo>
                    <a:lnTo>
                      <a:pt x="1668437" y="1378127"/>
                    </a:lnTo>
                    <a:lnTo>
                      <a:pt x="1675269" y="1356829"/>
                    </a:lnTo>
                    <a:lnTo>
                      <a:pt x="1681454" y="1336230"/>
                    </a:lnTo>
                    <a:lnTo>
                      <a:pt x="1684985" y="1315250"/>
                    </a:lnTo>
                    <a:lnTo>
                      <a:pt x="1683854" y="1292783"/>
                    </a:lnTo>
                    <a:lnTo>
                      <a:pt x="1677479" y="1274305"/>
                    </a:lnTo>
                    <a:lnTo>
                      <a:pt x="1665795" y="1256753"/>
                    </a:lnTo>
                    <a:lnTo>
                      <a:pt x="1650530" y="1242695"/>
                    </a:lnTo>
                    <a:lnTo>
                      <a:pt x="1633359" y="1234706"/>
                    </a:lnTo>
                    <a:lnTo>
                      <a:pt x="1639062" y="1214399"/>
                    </a:lnTo>
                    <a:lnTo>
                      <a:pt x="1643672" y="1197978"/>
                    </a:lnTo>
                    <a:lnTo>
                      <a:pt x="1655813" y="1162659"/>
                    </a:lnTo>
                    <a:lnTo>
                      <a:pt x="1668068" y="1127302"/>
                    </a:lnTo>
                    <a:lnTo>
                      <a:pt x="1678749" y="1090498"/>
                    </a:lnTo>
                    <a:lnTo>
                      <a:pt x="1707248" y="1022565"/>
                    </a:lnTo>
                    <a:lnTo>
                      <a:pt x="1745564" y="964336"/>
                    </a:lnTo>
                    <a:lnTo>
                      <a:pt x="1776323" y="925957"/>
                    </a:lnTo>
                    <a:lnTo>
                      <a:pt x="1807438" y="889965"/>
                    </a:lnTo>
                    <a:lnTo>
                      <a:pt x="1835073" y="858545"/>
                    </a:lnTo>
                    <a:lnTo>
                      <a:pt x="1855457" y="833856"/>
                    </a:lnTo>
                    <a:lnTo>
                      <a:pt x="1891931" y="752741"/>
                    </a:lnTo>
                    <a:lnTo>
                      <a:pt x="1893658" y="705142"/>
                    </a:lnTo>
                    <a:close/>
                  </a:path>
                </a:pathLst>
              </a:custGeom>
              <a:solidFill>
                <a:srgbClr val="1F1B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618E9B6-D965-2959-496A-B9302AACA491}"/>
              </a:ext>
            </a:extLst>
          </p:cNvPr>
          <p:cNvGrpSpPr/>
          <p:nvPr/>
        </p:nvGrpSpPr>
        <p:grpSpPr>
          <a:xfrm>
            <a:off x="10365378" y="4929742"/>
            <a:ext cx="2042238" cy="2170207"/>
            <a:chOff x="10365378" y="4929742"/>
            <a:chExt cx="2042238" cy="2170207"/>
          </a:xfrm>
        </p:grpSpPr>
        <p:sp>
          <p:nvSpPr>
            <p:cNvPr id="74" name="object 74"/>
            <p:cNvSpPr/>
            <p:nvPr/>
          </p:nvSpPr>
          <p:spPr>
            <a:xfrm>
              <a:off x="11130631" y="4929742"/>
              <a:ext cx="1276985" cy="1431925"/>
            </a:xfrm>
            <a:custGeom>
              <a:avLst/>
              <a:gdLst/>
              <a:ahLst/>
              <a:cxnLst/>
              <a:rect l="l" t="t" r="r" b="b"/>
              <a:pathLst>
                <a:path w="1276984" h="1431925">
                  <a:moveTo>
                    <a:pt x="0" y="0"/>
                  </a:moveTo>
                  <a:lnTo>
                    <a:pt x="393094" y="0"/>
                  </a:lnTo>
                  <a:lnTo>
                    <a:pt x="393094" y="140864"/>
                  </a:lnTo>
                  <a:lnTo>
                    <a:pt x="607305" y="236609"/>
                  </a:lnTo>
                </a:path>
                <a:path w="1276984" h="1431925">
                  <a:moveTo>
                    <a:pt x="26596" y="164804"/>
                  </a:moveTo>
                  <a:lnTo>
                    <a:pt x="220880" y="164804"/>
                  </a:lnTo>
                  <a:lnTo>
                    <a:pt x="220880" y="612806"/>
                  </a:lnTo>
                  <a:lnTo>
                    <a:pt x="26596" y="697381"/>
                  </a:lnTo>
                  <a:lnTo>
                    <a:pt x="26596" y="164804"/>
                  </a:lnTo>
                  <a:close/>
                </a:path>
                <a:path w="1276984" h="1431925">
                  <a:moveTo>
                    <a:pt x="26596" y="818723"/>
                  </a:moveTo>
                  <a:lnTo>
                    <a:pt x="277520" y="700340"/>
                  </a:lnTo>
                  <a:lnTo>
                    <a:pt x="416479" y="769024"/>
                  </a:lnTo>
                  <a:lnTo>
                    <a:pt x="421956" y="774946"/>
                  </a:lnTo>
                  <a:lnTo>
                    <a:pt x="427627" y="780680"/>
                  </a:lnTo>
                  <a:lnTo>
                    <a:pt x="433486" y="786222"/>
                  </a:lnTo>
                  <a:lnTo>
                    <a:pt x="439530" y="791564"/>
                  </a:lnTo>
                  <a:lnTo>
                    <a:pt x="416777" y="815272"/>
                  </a:lnTo>
                  <a:lnTo>
                    <a:pt x="399468" y="843407"/>
                  </a:lnTo>
                  <a:lnTo>
                    <a:pt x="388457" y="875116"/>
                  </a:lnTo>
                  <a:lnTo>
                    <a:pt x="384597" y="909547"/>
                  </a:lnTo>
                  <a:lnTo>
                    <a:pt x="391185" y="954270"/>
                  </a:lnTo>
                  <a:lnTo>
                    <a:pt x="409657" y="993829"/>
                  </a:lnTo>
                  <a:lnTo>
                    <a:pt x="438079" y="1026291"/>
                  </a:lnTo>
                  <a:lnTo>
                    <a:pt x="474516" y="1049722"/>
                  </a:lnTo>
                  <a:lnTo>
                    <a:pt x="517034" y="1062191"/>
                  </a:lnTo>
                  <a:lnTo>
                    <a:pt x="517034" y="1166327"/>
                  </a:lnTo>
                  <a:lnTo>
                    <a:pt x="271816" y="1166327"/>
                  </a:lnTo>
                  <a:lnTo>
                    <a:pt x="271816" y="903279"/>
                  </a:lnTo>
                  <a:lnTo>
                    <a:pt x="153525" y="903279"/>
                  </a:lnTo>
                  <a:lnTo>
                    <a:pt x="153525" y="1166327"/>
                  </a:lnTo>
                  <a:lnTo>
                    <a:pt x="26596" y="1166327"/>
                  </a:lnTo>
                  <a:lnTo>
                    <a:pt x="26596" y="818723"/>
                  </a:lnTo>
                  <a:close/>
                </a:path>
                <a:path w="1276984" h="1431925">
                  <a:moveTo>
                    <a:pt x="594193" y="371988"/>
                  </a:moveTo>
                  <a:lnTo>
                    <a:pt x="642219" y="376829"/>
                  </a:lnTo>
                  <a:lnTo>
                    <a:pt x="686950" y="390714"/>
                  </a:lnTo>
                  <a:lnTo>
                    <a:pt x="727428" y="412685"/>
                  </a:lnTo>
                  <a:lnTo>
                    <a:pt x="762696" y="441783"/>
                  </a:lnTo>
                  <a:lnTo>
                    <a:pt x="791794" y="477051"/>
                  </a:lnTo>
                  <a:lnTo>
                    <a:pt x="813765" y="517529"/>
                  </a:lnTo>
                  <a:lnTo>
                    <a:pt x="827651" y="562260"/>
                  </a:lnTo>
                  <a:lnTo>
                    <a:pt x="832492" y="610285"/>
                  </a:lnTo>
                  <a:lnTo>
                    <a:pt x="832358" y="618289"/>
                  </a:lnTo>
                  <a:lnTo>
                    <a:pt x="831961" y="626226"/>
                  </a:lnTo>
                  <a:lnTo>
                    <a:pt x="831308" y="634094"/>
                  </a:lnTo>
                  <a:lnTo>
                    <a:pt x="830404" y="641887"/>
                  </a:lnTo>
                  <a:lnTo>
                    <a:pt x="864652" y="665685"/>
                  </a:lnTo>
                  <a:lnTo>
                    <a:pt x="891260" y="697677"/>
                  </a:lnTo>
                  <a:lnTo>
                    <a:pt x="908495" y="736130"/>
                  </a:lnTo>
                  <a:lnTo>
                    <a:pt x="914626" y="779313"/>
                  </a:lnTo>
                  <a:lnTo>
                    <a:pt x="908511" y="822445"/>
                  </a:lnTo>
                  <a:lnTo>
                    <a:pt x="891316" y="860860"/>
                  </a:lnTo>
                  <a:lnTo>
                    <a:pt x="864768" y="892833"/>
                  </a:lnTo>
                  <a:lnTo>
                    <a:pt x="830591" y="916639"/>
                  </a:lnTo>
                  <a:lnTo>
                    <a:pt x="790512" y="930553"/>
                  </a:lnTo>
                  <a:lnTo>
                    <a:pt x="792322" y="937512"/>
                  </a:lnTo>
                  <a:lnTo>
                    <a:pt x="793639" y="944655"/>
                  </a:lnTo>
                  <a:lnTo>
                    <a:pt x="794444" y="951966"/>
                  </a:lnTo>
                  <a:lnTo>
                    <a:pt x="794717" y="959425"/>
                  </a:lnTo>
                  <a:lnTo>
                    <a:pt x="786798" y="998650"/>
                  </a:lnTo>
                  <a:lnTo>
                    <a:pt x="765202" y="1030681"/>
                  </a:lnTo>
                  <a:lnTo>
                    <a:pt x="733171" y="1052277"/>
                  </a:lnTo>
                  <a:lnTo>
                    <a:pt x="693945" y="1060196"/>
                  </a:lnTo>
                  <a:lnTo>
                    <a:pt x="675416" y="1058495"/>
                  </a:lnTo>
                  <a:lnTo>
                    <a:pt x="658010" y="1053596"/>
                  </a:lnTo>
                  <a:lnTo>
                    <a:pt x="642033" y="1045808"/>
                  </a:lnTo>
                  <a:lnTo>
                    <a:pt x="627788" y="1035436"/>
                  </a:lnTo>
                  <a:lnTo>
                    <a:pt x="607935" y="1047369"/>
                  </a:lnTo>
                  <a:lnTo>
                    <a:pt x="586287" y="1056258"/>
                  </a:lnTo>
                  <a:lnTo>
                    <a:pt x="563137" y="1061808"/>
                  </a:lnTo>
                  <a:lnTo>
                    <a:pt x="538775" y="1063724"/>
                  </a:lnTo>
                  <a:lnTo>
                    <a:pt x="490043" y="1055863"/>
                  </a:lnTo>
                  <a:lnTo>
                    <a:pt x="447720" y="1033976"/>
                  </a:lnTo>
                  <a:lnTo>
                    <a:pt x="414345" y="1000601"/>
                  </a:lnTo>
                  <a:lnTo>
                    <a:pt x="392457" y="958278"/>
                  </a:lnTo>
                  <a:lnTo>
                    <a:pt x="384597" y="909547"/>
                  </a:lnTo>
                  <a:lnTo>
                    <a:pt x="388457" y="875115"/>
                  </a:lnTo>
                  <a:lnTo>
                    <a:pt x="399468" y="843406"/>
                  </a:lnTo>
                  <a:lnTo>
                    <a:pt x="416777" y="815272"/>
                  </a:lnTo>
                  <a:lnTo>
                    <a:pt x="439530" y="791564"/>
                  </a:lnTo>
                  <a:lnTo>
                    <a:pt x="404872" y="755007"/>
                  </a:lnTo>
                  <a:lnTo>
                    <a:pt x="378521" y="711754"/>
                  </a:lnTo>
                  <a:lnTo>
                    <a:pt x="361767" y="663085"/>
                  </a:lnTo>
                  <a:lnTo>
                    <a:pt x="355895" y="610285"/>
                  </a:lnTo>
                  <a:lnTo>
                    <a:pt x="360737" y="562260"/>
                  </a:lnTo>
                  <a:lnTo>
                    <a:pt x="374622" y="517529"/>
                  </a:lnTo>
                  <a:lnTo>
                    <a:pt x="396593" y="477051"/>
                  </a:lnTo>
                  <a:lnTo>
                    <a:pt x="425691" y="441783"/>
                  </a:lnTo>
                  <a:lnTo>
                    <a:pt x="460958" y="412685"/>
                  </a:lnTo>
                  <a:lnTo>
                    <a:pt x="501437" y="390714"/>
                  </a:lnTo>
                  <a:lnTo>
                    <a:pt x="546168" y="376829"/>
                  </a:lnTo>
                  <a:lnTo>
                    <a:pt x="594193" y="371988"/>
                  </a:lnTo>
                  <a:close/>
                </a:path>
                <a:path w="1276984" h="1431925">
                  <a:moveTo>
                    <a:pt x="614098" y="602467"/>
                  </a:moveTo>
                  <a:lnTo>
                    <a:pt x="614098" y="932205"/>
                  </a:lnTo>
                </a:path>
                <a:path w="1276984" h="1431925">
                  <a:moveTo>
                    <a:pt x="749904" y="734029"/>
                  </a:moveTo>
                  <a:lnTo>
                    <a:pt x="614098" y="851428"/>
                  </a:lnTo>
                </a:path>
                <a:path w="1276984" h="1431925">
                  <a:moveTo>
                    <a:pt x="999117" y="1431867"/>
                  </a:moveTo>
                  <a:lnTo>
                    <a:pt x="999117" y="367753"/>
                  </a:lnTo>
                </a:path>
                <a:path w="1276984" h="1431925">
                  <a:moveTo>
                    <a:pt x="1172461" y="264881"/>
                  </a:moveTo>
                  <a:lnTo>
                    <a:pt x="1139016" y="325637"/>
                  </a:lnTo>
                  <a:lnTo>
                    <a:pt x="1101492" y="347907"/>
                  </a:lnTo>
                  <a:lnTo>
                    <a:pt x="1053907" y="362512"/>
                  </a:lnTo>
                  <a:lnTo>
                    <a:pt x="999117" y="367757"/>
                  </a:lnTo>
                  <a:lnTo>
                    <a:pt x="944328" y="362512"/>
                  </a:lnTo>
                  <a:lnTo>
                    <a:pt x="896743" y="347907"/>
                  </a:lnTo>
                  <a:lnTo>
                    <a:pt x="859219" y="325637"/>
                  </a:lnTo>
                  <a:lnTo>
                    <a:pt x="834611" y="297397"/>
                  </a:lnTo>
                  <a:lnTo>
                    <a:pt x="825774" y="264881"/>
                  </a:lnTo>
                </a:path>
                <a:path w="1276984" h="1431925">
                  <a:moveTo>
                    <a:pt x="824367" y="67575"/>
                  </a:moveTo>
                  <a:lnTo>
                    <a:pt x="864410" y="75660"/>
                  </a:lnTo>
                  <a:lnTo>
                    <a:pt x="897111" y="97708"/>
                  </a:lnTo>
                  <a:lnTo>
                    <a:pt x="919159" y="130409"/>
                  </a:lnTo>
                  <a:lnTo>
                    <a:pt x="927244" y="170453"/>
                  </a:lnTo>
                  <a:lnTo>
                    <a:pt x="919159" y="210498"/>
                  </a:lnTo>
                  <a:lnTo>
                    <a:pt x="897111" y="243200"/>
                  </a:lnTo>
                  <a:lnTo>
                    <a:pt x="864410" y="265248"/>
                  </a:lnTo>
                  <a:lnTo>
                    <a:pt x="824367" y="273333"/>
                  </a:lnTo>
                  <a:lnTo>
                    <a:pt x="784321" y="265248"/>
                  </a:lnTo>
                  <a:lnTo>
                    <a:pt x="751619" y="243200"/>
                  </a:lnTo>
                  <a:lnTo>
                    <a:pt x="729570" y="210498"/>
                  </a:lnTo>
                  <a:lnTo>
                    <a:pt x="721485" y="170453"/>
                  </a:lnTo>
                  <a:lnTo>
                    <a:pt x="729570" y="130409"/>
                  </a:lnTo>
                  <a:lnTo>
                    <a:pt x="751619" y="97708"/>
                  </a:lnTo>
                  <a:lnTo>
                    <a:pt x="784321" y="75660"/>
                  </a:lnTo>
                  <a:lnTo>
                    <a:pt x="824367" y="67575"/>
                  </a:lnTo>
                  <a:close/>
                </a:path>
                <a:path w="1276984" h="1431925">
                  <a:moveTo>
                    <a:pt x="1173872" y="67575"/>
                  </a:moveTo>
                  <a:lnTo>
                    <a:pt x="1213916" y="75660"/>
                  </a:lnTo>
                  <a:lnTo>
                    <a:pt x="1246617" y="97708"/>
                  </a:lnTo>
                  <a:lnTo>
                    <a:pt x="1268665" y="130409"/>
                  </a:lnTo>
                  <a:lnTo>
                    <a:pt x="1276750" y="170453"/>
                  </a:lnTo>
                  <a:lnTo>
                    <a:pt x="1268665" y="210498"/>
                  </a:lnTo>
                  <a:lnTo>
                    <a:pt x="1246617" y="243200"/>
                  </a:lnTo>
                  <a:lnTo>
                    <a:pt x="1213916" y="265248"/>
                  </a:lnTo>
                  <a:lnTo>
                    <a:pt x="1173872" y="273333"/>
                  </a:lnTo>
                  <a:lnTo>
                    <a:pt x="1133827" y="265248"/>
                  </a:lnTo>
                  <a:lnTo>
                    <a:pt x="1101125" y="243200"/>
                  </a:lnTo>
                  <a:lnTo>
                    <a:pt x="1079077" y="210498"/>
                  </a:lnTo>
                  <a:lnTo>
                    <a:pt x="1070992" y="170453"/>
                  </a:lnTo>
                  <a:lnTo>
                    <a:pt x="1079077" y="130409"/>
                  </a:lnTo>
                  <a:lnTo>
                    <a:pt x="1101125" y="97708"/>
                  </a:lnTo>
                  <a:lnTo>
                    <a:pt x="1133827" y="75660"/>
                  </a:lnTo>
                  <a:lnTo>
                    <a:pt x="1173872" y="67575"/>
                  </a:lnTo>
                  <a:close/>
                </a:path>
              </a:pathLst>
            </a:custGeom>
            <a:ln w="508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365378" y="4943778"/>
              <a:ext cx="671195" cy="99060"/>
            </a:xfrm>
            <a:custGeom>
              <a:avLst/>
              <a:gdLst/>
              <a:ahLst/>
              <a:cxnLst/>
              <a:rect l="l" t="t" r="r" b="b"/>
              <a:pathLst>
                <a:path w="671195" h="99060">
                  <a:moveTo>
                    <a:pt x="670824" y="0"/>
                  </a:moveTo>
                  <a:lnTo>
                    <a:pt x="0" y="0"/>
                  </a:lnTo>
                  <a:lnTo>
                    <a:pt x="0" y="98651"/>
                  </a:lnTo>
                  <a:lnTo>
                    <a:pt x="670824" y="98651"/>
                  </a:lnTo>
                  <a:lnTo>
                    <a:pt x="670824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AFBEFB90-5AAA-328D-1A76-2584DCFFBF4B}"/>
                </a:ext>
              </a:extLst>
            </p:cNvPr>
            <p:cNvGrpSpPr/>
            <p:nvPr/>
          </p:nvGrpSpPr>
          <p:grpSpPr>
            <a:xfrm>
              <a:off x="10387752" y="5117096"/>
              <a:ext cx="1773030" cy="1982853"/>
              <a:chOff x="10387752" y="5117096"/>
              <a:chExt cx="1773030" cy="1982853"/>
            </a:xfrm>
          </p:grpSpPr>
          <p:sp>
            <p:nvSpPr>
              <p:cNvPr id="62" name="object 62"/>
              <p:cNvSpPr/>
              <p:nvPr/>
            </p:nvSpPr>
            <p:spPr>
              <a:xfrm>
                <a:off x="10517782" y="5310184"/>
                <a:ext cx="93345" cy="1631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163195">
                    <a:moveTo>
                      <a:pt x="92796" y="0"/>
                    </a:moveTo>
                    <a:lnTo>
                      <a:pt x="0" y="0"/>
                    </a:lnTo>
                    <a:lnTo>
                      <a:pt x="0" y="162744"/>
                    </a:lnTo>
                    <a:lnTo>
                      <a:pt x="92796" y="162744"/>
                    </a:lnTo>
                    <a:lnTo>
                      <a:pt x="92796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10689015" y="5689338"/>
                <a:ext cx="93345" cy="163195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163195">
                    <a:moveTo>
                      <a:pt x="92796" y="0"/>
                    </a:moveTo>
                    <a:lnTo>
                      <a:pt x="0" y="0"/>
                    </a:lnTo>
                    <a:lnTo>
                      <a:pt x="0" y="162745"/>
                    </a:lnTo>
                    <a:lnTo>
                      <a:pt x="92796" y="162745"/>
                    </a:lnTo>
                    <a:lnTo>
                      <a:pt x="92796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11587219" y="5419266"/>
                <a:ext cx="438784" cy="543560"/>
              </a:xfrm>
              <a:custGeom>
                <a:avLst/>
                <a:gdLst/>
                <a:ahLst/>
                <a:cxnLst/>
                <a:rect l="l" t="t" r="r" b="b"/>
                <a:pathLst>
                  <a:path w="438784" h="543560">
                    <a:moveTo>
                      <a:pt x="187051" y="0"/>
                    </a:moveTo>
                    <a:lnTo>
                      <a:pt x="137326" y="6681"/>
                    </a:lnTo>
                    <a:lnTo>
                      <a:pt x="92643" y="25538"/>
                    </a:lnTo>
                    <a:lnTo>
                      <a:pt x="54786" y="54787"/>
                    </a:lnTo>
                    <a:lnTo>
                      <a:pt x="25538" y="92644"/>
                    </a:lnTo>
                    <a:lnTo>
                      <a:pt x="6681" y="137327"/>
                    </a:lnTo>
                    <a:lnTo>
                      <a:pt x="0" y="187053"/>
                    </a:lnTo>
                    <a:lnTo>
                      <a:pt x="4608" y="228496"/>
                    </a:lnTo>
                    <a:lnTo>
                      <a:pt x="17759" y="266698"/>
                    </a:lnTo>
                    <a:lnTo>
                      <a:pt x="38443" y="300650"/>
                    </a:lnTo>
                    <a:lnTo>
                      <a:pt x="65648" y="329346"/>
                    </a:lnTo>
                    <a:lnTo>
                      <a:pt x="47787" y="347954"/>
                    </a:lnTo>
                    <a:lnTo>
                      <a:pt x="34201" y="370037"/>
                    </a:lnTo>
                    <a:lnTo>
                      <a:pt x="25558" y="394926"/>
                    </a:lnTo>
                    <a:lnTo>
                      <a:pt x="22528" y="421952"/>
                    </a:lnTo>
                    <a:lnTo>
                      <a:pt x="32039" y="469059"/>
                    </a:lnTo>
                    <a:lnTo>
                      <a:pt x="57974" y="507527"/>
                    </a:lnTo>
                    <a:lnTo>
                      <a:pt x="96442" y="533463"/>
                    </a:lnTo>
                    <a:lnTo>
                      <a:pt x="143549" y="542974"/>
                    </a:lnTo>
                    <a:lnTo>
                      <a:pt x="162671" y="541471"/>
                    </a:lnTo>
                    <a:lnTo>
                      <a:pt x="180844" y="537115"/>
                    </a:lnTo>
                    <a:lnTo>
                      <a:pt x="197837" y="530137"/>
                    </a:lnTo>
                    <a:lnTo>
                      <a:pt x="213422" y="520768"/>
                    </a:lnTo>
                    <a:lnTo>
                      <a:pt x="224602" y="528912"/>
                    </a:lnTo>
                    <a:lnTo>
                      <a:pt x="237143" y="535026"/>
                    </a:lnTo>
                    <a:lnTo>
                      <a:pt x="250806" y="538871"/>
                    </a:lnTo>
                    <a:lnTo>
                      <a:pt x="265352" y="540205"/>
                    </a:lnTo>
                    <a:lnTo>
                      <a:pt x="296141" y="533989"/>
                    </a:lnTo>
                    <a:lnTo>
                      <a:pt x="321283" y="517038"/>
                    </a:lnTo>
                    <a:lnTo>
                      <a:pt x="338234" y="491895"/>
                    </a:lnTo>
                    <a:lnTo>
                      <a:pt x="344450" y="461106"/>
                    </a:lnTo>
                    <a:lnTo>
                      <a:pt x="344450" y="453229"/>
                    </a:lnTo>
                    <a:lnTo>
                      <a:pt x="343294" y="445622"/>
                    </a:lnTo>
                    <a:lnTo>
                      <a:pt x="341149" y="438440"/>
                    </a:lnTo>
                    <a:lnTo>
                      <a:pt x="379803" y="423524"/>
                    </a:lnTo>
                    <a:lnTo>
                      <a:pt x="410689" y="397002"/>
                    </a:lnTo>
                    <a:lnTo>
                      <a:pt x="431161" y="361521"/>
                    </a:lnTo>
                    <a:lnTo>
                      <a:pt x="438572" y="319727"/>
                    </a:lnTo>
                    <a:lnTo>
                      <a:pt x="433760" y="285830"/>
                    </a:lnTo>
                    <a:lnTo>
                      <a:pt x="420231" y="255646"/>
                    </a:lnTo>
                    <a:lnTo>
                      <a:pt x="399345" y="230535"/>
                    </a:lnTo>
                    <a:lnTo>
                      <a:pt x="372463" y="211856"/>
                    </a:lnTo>
                    <a:lnTo>
                      <a:pt x="373538" y="203738"/>
                    </a:lnTo>
                    <a:lnTo>
                      <a:pt x="374103" y="195461"/>
                    </a:lnTo>
                    <a:lnTo>
                      <a:pt x="374103" y="187053"/>
                    </a:lnTo>
                    <a:lnTo>
                      <a:pt x="367422" y="137327"/>
                    </a:lnTo>
                    <a:lnTo>
                      <a:pt x="348565" y="92644"/>
                    </a:lnTo>
                    <a:lnTo>
                      <a:pt x="319317" y="54787"/>
                    </a:lnTo>
                    <a:lnTo>
                      <a:pt x="281460" y="25538"/>
                    </a:lnTo>
                    <a:lnTo>
                      <a:pt x="236777" y="6681"/>
                    </a:lnTo>
                    <a:lnTo>
                      <a:pt x="187051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10395853" y="6254233"/>
                <a:ext cx="690880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690879" h="300354">
                    <a:moveTo>
                      <a:pt x="0" y="300358"/>
                    </a:moveTo>
                    <a:lnTo>
                      <a:pt x="690782" y="0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11469902" y="6254233"/>
                <a:ext cx="690880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690879" h="300354">
                    <a:moveTo>
                      <a:pt x="690782" y="300358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11278274" y="6234436"/>
                <a:ext cx="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h="55245">
                    <a:moveTo>
                      <a:pt x="0" y="0"/>
                    </a:moveTo>
                    <a:lnTo>
                      <a:pt x="0" y="54677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11278274" y="6338970"/>
                <a:ext cx="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h="120650">
                    <a:moveTo>
                      <a:pt x="0" y="0"/>
                    </a:moveTo>
                    <a:lnTo>
                      <a:pt x="0" y="120618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11278274" y="6512655"/>
                <a:ext cx="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h="42545">
                    <a:moveTo>
                      <a:pt x="-25400" y="20968"/>
                    </a:moveTo>
                    <a:lnTo>
                      <a:pt x="25400" y="20968"/>
                    </a:lnTo>
                  </a:path>
                </a:pathLst>
              </a:custGeom>
              <a:ln w="41936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10387752" y="5117096"/>
                <a:ext cx="628650" cy="1245870"/>
              </a:xfrm>
              <a:custGeom>
                <a:avLst/>
                <a:gdLst/>
                <a:ahLst/>
                <a:cxnLst/>
                <a:rect l="l" t="t" r="r" b="b"/>
                <a:pathLst>
                  <a:path w="628650" h="1245870">
                    <a:moveTo>
                      <a:pt x="0" y="0"/>
                    </a:moveTo>
                    <a:lnTo>
                      <a:pt x="628343" y="0"/>
                    </a:lnTo>
                    <a:lnTo>
                      <a:pt x="628343" y="972259"/>
                    </a:lnTo>
                    <a:lnTo>
                      <a:pt x="0" y="1245795"/>
                    </a:lnTo>
                    <a:lnTo>
                      <a:pt x="0" y="0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1744730" y="5983869"/>
                <a:ext cx="0" cy="242570"/>
              </a:xfrm>
              <a:custGeom>
                <a:avLst/>
                <a:gdLst/>
                <a:ahLst/>
                <a:cxnLst/>
                <a:rect l="l" t="t" r="r" b="b"/>
                <a:pathLst>
                  <a:path h="242570">
                    <a:moveTo>
                      <a:pt x="0" y="0"/>
                    </a:moveTo>
                    <a:lnTo>
                      <a:pt x="0" y="242359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10517782" y="5255222"/>
                <a:ext cx="132715" cy="217804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217804">
                    <a:moveTo>
                      <a:pt x="0" y="0"/>
                    </a:moveTo>
                    <a:lnTo>
                      <a:pt x="132093" y="0"/>
                    </a:lnTo>
                    <a:lnTo>
                      <a:pt x="132093" y="217709"/>
                    </a:lnTo>
                    <a:lnTo>
                      <a:pt x="0" y="217709"/>
                    </a:lnTo>
                    <a:lnTo>
                      <a:pt x="0" y="0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10689015" y="5634378"/>
                <a:ext cx="132715" cy="217804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217804">
                    <a:moveTo>
                      <a:pt x="0" y="0"/>
                    </a:moveTo>
                    <a:lnTo>
                      <a:pt x="132093" y="0"/>
                    </a:lnTo>
                    <a:lnTo>
                      <a:pt x="132093" y="217709"/>
                    </a:lnTo>
                    <a:lnTo>
                      <a:pt x="0" y="217709"/>
                    </a:lnTo>
                    <a:lnTo>
                      <a:pt x="0" y="0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10652734" y="6306566"/>
                <a:ext cx="517525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517525" h="234315">
                    <a:moveTo>
                      <a:pt x="517018" y="0"/>
                    </a:moveTo>
                    <a:lnTo>
                      <a:pt x="0" y="233942"/>
                    </a:lnTo>
                    <a:lnTo>
                      <a:pt x="517018" y="233942"/>
                    </a:lnTo>
                    <a:lnTo>
                      <a:pt x="517018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11386785" y="6306566"/>
                <a:ext cx="517525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517525" h="234315">
                    <a:moveTo>
                      <a:pt x="0" y="0"/>
                    </a:moveTo>
                    <a:lnTo>
                      <a:pt x="0" y="233942"/>
                    </a:lnTo>
                    <a:lnTo>
                      <a:pt x="517017" y="233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10627906" y="6786259"/>
                <a:ext cx="1517015" cy="313690"/>
              </a:xfrm>
              <a:custGeom>
                <a:avLst/>
                <a:gdLst/>
                <a:ahLst/>
                <a:cxnLst/>
                <a:rect l="l" t="t" r="r" b="b"/>
                <a:pathLst>
                  <a:path w="1517015" h="313690">
                    <a:moveTo>
                      <a:pt x="214630" y="0"/>
                    </a:moveTo>
                    <a:lnTo>
                      <a:pt x="0" y="0"/>
                    </a:lnTo>
                    <a:lnTo>
                      <a:pt x="0" y="231140"/>
                    </a:lnTo>
                    <a:lnTo>
                      <a:pt x="49530" y="231140"/>
                    </a:lnTo>
                    <a:lnTo>
                      <a:pt x="49530" y="48209"/>
                    </a:lnTo>
                    <a:lnTo>
                      <a:pt x="165100" y="48209"/>
                    </a:lnTo>
                    <a:lnTo>
                      <a:pt x="165100" y="231140"/>
                    </a:lnTo>
                    <a:lnTo>
                      <a:pt x="214630" y="231140"/>
                    </a:lnTo>
                    <a:lnTo>
                      <a:pt x="214630" y="48209"/>
                    </a:lnTo>
                    <a:lnTo>
                      <a:pt x="214630" y="0"/>
                    </a:lnTo>
                    <a:close/>
                  </a:path>
                  <a:path w="1517015" h="313690">
                    <a:moveTo>
                      <a:pt x="449072" y="148590"/>
                    </a:moveTo>
                    <a:lnTo>
                      <a:pt x="442048" y="113880"/>
                    </a:lnTo>
                    <a:lnTo>
                      <a:pt x="436079" y="105333"/>
                    </a:lnTo>
                    <a:lnTo>
                      <a:pt x="422656" y="86131"/>
                    </a:lnTo>
                    <a:lnTo>
                      <a:pt x="402844" y="73710"/>
                    </a:lnTo>
                    <a:lnTo>
                      <a:pt x="402844" y="148590"/>
                    </a:lnTo>
                    <a:lnTo>
                      <a:pt x="399326" y="165798"/>
                    </a:lnTo>
                    <a:lnTo>
                      <a:pt x="389636" y="179501"/>
                    </a:lnTo>
                    <a:lnTo>
                      <a:pt x="374980" y="188569"/>
                    </a:lnTo>
                    <a:lnTo>
                      <a:pt x="356616" y="191846"/>
                    </a:lnTo>
                    <a:lnTo>
                      <a:pt x="338239" y="188569"/>
                    </a:lnTo>
                    <a:lnTo>
                      <a:pt x="323596" y="179501"/>
                    </a:lnTo>
                    <a:lnTo>
                      <a:pt x="313893" y="165798"/>
                    </a:lnTo>
                    <a:lnTo>
                      <a:pt x="310388" y="148590"/>
                    </a:lnTo>
                    <a:lnTo>
                      <a:pt x="313893" y="131381"/>
                    </a:lnTo>
                    <a:lnTo>
                      <a:pt x="323596" y="117665"/>
                    </a:lnTo>
                    <a:lnTo>
                      <a:pt x="338239" y="108610"/>
                    </a:lnTo>
                    <a:lnTo>
                      <a:pt x="356616" y="105333"/>
                    </a:lnTo>
                    <a:lnTo>
                      <a:pt x="374980" y="108610"/>
                    </a:lnTo>
                    <a:lnTo>
                      <a:pt x="389636" y="117665"/>
                    </a:lnTo>
                    <a:lnTo>
                      <a:pt x="399326" y="131381"/>
                    </a:lnTo>
                    <a:lnTo>
                      <a:pt x="402844" y="148590"/>
                    </a:lnTo>
                    <a:lnTo>
                      <a:pt x="402844" y="73710"/>
                    </a:lnTo>
                    <a:lnTo>
                      <a:pt x="393344" y="67741"/>
                    </a:lnTo>
                    <a:lnTo>
                      <a:pt x="356616" y="61087"/>
                    </a:lnTo>
                    <a:lnTo>
                      <a:pt x="319874" y="67741"/>
                    </a:lnTo>
                    <a:lnTo>
                      <a:pt x="290576" y="86131"/>
                    </a:lnTo>
                    <a:lnTo>
                      <a:pt x="271170" y="113880"/>
                    </a:lnTo>
                    <a:lnTo>
                      <a:pt x="264160" y="148590"/>
                    </a:lnTo>
                    <a:lnTo>
                      <a:pt x="271170" y="183286"/>
                    </a:lnTo>
                    <a:lnTo>
                      <a:pt x="290576" y="211035"/>
                    </a:lnTo>
                    <a:lnTo>
                      <a:pt x="319874" y="229425"/>
                    </a:lnTo>
                    <a:lnTo>
                      <a:pt x="356616" y="236093"/>
                    </a:lnTo>
                    <a:lnTo>
                      <a:pt x="393344" y="229425"/>
                    </a:lnTo>
                    <a:lnTo>
                      <a:pt x="422656" y="211035"/>
                    </a:lnTo>
                    <a:lnTo>
                      <a:pt x="436067" y="191846"/>
                    </a:lnTo>
                    <a:lnTo>
                      <a:pt x="442048" y="183286"/>
                    </a:lnTo>
                    <a:lnTo>
                      <a:pt x="449072" y="148590"/>
                    </a:lnTo>
                    <a:close/>
                  </a:path>
                  <a:path w="1517015" h="313690">
                    <a:moveTo>
                      <a:pt x="673608" y="148590"/>
                    </a:moveTo>
                    <a:lnTo>
                      <a:pt x="667194" y="112102"/>
                    </a:lnTo>
                    <a:lnTo>
                      <a:pt x="662762" y="105333"/>
                    </a:lnTo>
                    <a:lnTo>
                      <a:pt x="649617" y="85267"/>
                    </a:lnTo>
                    <a:lnTo>
                      <a:pt x="648970" y="84861"/>
                    </a:lnTo>
                    <a:lnTo>
                      <a:pt x="627380" y="71285"/>
                    </a:lnTo>
                    <a:lnTo>
                      <a:pt x="627380" y="148590"/>
                    </a:lnTo>
                    <a:lnTo>
                      <a:pt x="624052" y="165798"/>
                    </a:lnTo>
                    <a:lnTo>
                      <a:pt x="614870" y="179501"/>
                    </a:lnTo>
                    <a:lnTo>
                      <a:pt x="601052" y="188569"/>
                    </a:lnTo>
                    <a:lnTo>
                      <a:pt x="583793" y="191846"/>
                    </a:lnTo>
                    <a:lnTo>
                      <a:pt x="566534" y="188569"/>
                    </a:lnTo>
                    <a:lnTo>
                      <a:pt x="552704" y="179501"/>
                    </a:lnTo>
                    <a:lnTo>
                      <a:pt x="543534" y="165798"/>
                    </a:lnTo>
                    <a:lnTo>
                      <a:pt x="540207" y="148590"/>
                    </a:lnTo>
                    <a:lnTo>
                      <a:pt x="543534" y="131381"/>
                    </a:lnTo>
                    <a:lnTo>
                      <a:pt x="583793" y="105333"/>
                    </a:lnTo>
                    <a:lnTo>
                      <a:pt x="624052" y="131381"/>
                    </a:lnTo>
                    <a:lnTo>
                      <a:pt x="627380" y="148590"/>
                    </a:lnTo>
                    <a:lnTo>
                      <a:pt x="627380" y="71285"/>
                    </a:lnTo>
                    <a:lnTo>
                      <a:pt x="623316" y="68719"/>
                    </a:lnTo>
                    <a:lnTo>
                      <a:pt x="590727" y="63068"/>
                    </a:lnTo>
                    <a:lnTo>
                      <a:pt x="576465" y="64566"/>
                    </a:lnTo>
                    <a:lnTo>
                      <a:pt x="563105" y="68884"/>
                    </a:lnTo>
                    <a:lnTo>
                      <a:pt x="550926" y="75742"/>
                    </a:lnTo>
                    <a:lnTo>
                      <a:pt x="540207" y="84861"/>
                    </a:lnTo>
                    <a:lnTo>
                      <a:pt x="540207" y="66040"/>
                    </a:lnTo>
                    <a:lnTo>
                      <a:pt x="495300" y="66040"/>
                    </a:lnTo>
                    <a:lnTo>
                      <a:pt x="495300" y="313690"/>
                    </a:lnTo>
                    <a:lnTo>
                      <a:pt x="540207" y="313690"/>
                    </a:lnTo>
                    <a:lnTo>
                      <a:pt x="540207" y="212318"/>
                    </a:lnTo>
                    <a:lnTo>
                      <a:pt x="550926" y="221437"/>
                    </a:lnTo>
                    <a:lnTo>
                      <a:pt x="563105" y="228295"/>
                    </a:lnTo>
                    <a:lnTo>
                      <a:pt x="576465" y="232613"/>
                    </a:lnTo>
                    <a:lnTo>
                      <a:pt x="590727" y="234111"/>
                    </a:lnTo>
                    <a:lnTo>
                      <a:pt x="623316" y="228460"/>
                    </a:lnTo>
                    <a:lnTo>
                      <a:pt x="648970" y="212318"/>
                    </a:lnTo>
                    <a:lnTo>
                      <a:pt x="649617" y="211899"/>
                    </a:lnTo>
                    <a:lnTo>
                      <a:pt x="662762" y="191846"/>
                    </a:lnTo>
                    <a:lnTo>
                      <a:pt x="667194" y="185077"/>
                    </a:lnTo>
                    <a:lnTo>
                      <a:pt x="673608" y="148590"/>
                    </a:lnTo>
                    <a:close/>
                  </a:path>
                  <a:path w="1517015" h="313690">
                    <a:moveTo>
                      <a:pt x="850925" y="66040"/>
                    </a:moveTo>
                    <a:lnTo>
                      <a:pt x="806996" y="66040"/>
                    </a:lnTo>
                    <a:lnTo>
                      <a:pt x="806996" y="104343"/>
                    </a:lnTo>
                    <a:lnTo>
                      <a:pt x="806996" y="138684"/>
                    </a:lnTo>
                    <a:lnTo>
                      <a:pt x="773328" y="138684"/>
                    </a:lnTo>
                    <a:lnTo>
                      <a:pt x="763066" y="137566"/>
                    </a:lnTo>
                    <a:lnTo>
                      <a:pt x="755611" y="134264"/>
                    </a:lnTo>
                    <a:lnTo>
                      <a:pt x="751078" y="128790"/>
                    </a:lnTo>
                    <a:lnTo>
                      <a:pt x="749554" y="121183"/>
                    </a:lnTo>
                    <a:lnTo>
                      <a:pt x="751078" y="113957"/>
                    </a:lnTo>
                    <a:lnTo>
                      <a:pt x="755611" y="108673"/>
                    </a:lnTo>
                    <a:lnTo>
                      <a:pt x="763066" y="105435"/>
                    </a:lnTo>
                    <a:lnTo>
                      <a:pt x="773328" y="104343"/>
                    </a:lnTo>
                    <a:lnTo>
                      <a:pt x="806996" y="104343"/>
                    </a:lnTo>
                    <a:lnTo>
                      <a:pt x="806996" y="66040"/>
                    </a:lnTo>
                    <a:lnTo>
                      <a:pt x="769696" y="66040"/>
                    </a:lnTo>
                    <a:lnTo>
                      <a:pt x="741908" y="69557"/>
                    </a:lnTo>
                    <a:lnTo>
                      <a:pt x="721029" y="79819"/>
                    </a:lnTo>
                    <a:lnTo>
                      <a:pt x="707885" y="96405"/>
                    </a:lnTo>
                    <a:lnTo>
                      <a:pt x="703326" y="118872"/>
                    </a:lnTo>
                    <a:lnTo>
                      <a:pt x="706755" y="138811"/>
                    </a:lnTo>
                    <a:lnTo>
                      <a:pt x="716699" y="154368"/>
                    </a:lnTo>
                    <a:lnTo>
                      <a:pt x="732574" y="165214"/>
                    </a:lnTo>
                    <a:lnTo>
                      <a:pt x="753846" y="171043"/>
                    </a:lnTo>
                    <a:lnTo>
                      <a:pt x="679551" y="231140"/>
                    </a:lnTo>
                    <a:lnTo>
                      <a:pt x="739648" y="231140"/>
                    </a:lnTo>
                    <a:lnTo>
                      <a:pt x="806996" y="171043"/>
                    </a:lnTo>
                    <a:lnTo>
                      <a:pt x="806996" y="231140"/>
                    </a:lnTo>
                    <a:lnTo>
                      <a:pt x="850925" y="231140"/>
                    </a:lnTo>
                    <a:lnTo>
                      <a:pt x="850925" y="171043"/>
                    </a:lnTo>
                    <a:lnTo>
                      <a:pt x="850925" y="138684"/>
                    </a:lnTo>
                    <a:lnTo>
                      <a:pt x="850925" y="104343"/>
                    </a:lnTo>
                    <a:lnTo>
                      <a:pt x="850925" y="66040"/>
                    </a:lnTo>
                    <a:close/>
                  </a:path>
                  <a:path w="1517015" h="313690">
                    <a:moveTo>
                      <a:pt x="1060932" y="66040"/>
                    </a:moveTo>
                    <a:lnTo>
                      <a:pt x="914323" y="66040"/>
                    </a:lnTo>
                    <a:lnTo>
                      <a:pt x="914247" y="124485"/>
                    </a:lnTo>
                    <a:lnTo>
                      <a:pt x="913980" y="146659"/>
                    </a:lnTo>
                    <a:lnTo>
                      <a:pt x="911834" y="169189"/>
                    </a:lnTo>
                    <a:lnTo>
                      <a:pt x="906233" y="183959"/>
                    </a:lnTo>
                    <a:lnTo>
                      <a:pt x="896937" y="188214"/>
                    </a:lnTo>
                    <a:lnTo>
                      <a:pt x="949312" y="188214"/>
                    </a:lnTo>
                    <a:lnTo>
                      <a:pt x="953033" y="175234"/>
                    </a:lnTo>
                    <a:lnTo>
                      <a:pt x="955713" y="160439"/>
                    </a:lnTo>
                    <a:lnTo>
                      <a:pt x="957351" y="143586"/>
                    </a:lnTo>
                    <a:lnTo>
                      <a:pt x="957897" y="124485"/>
                    </a:lnTo>
                    <a:lnTo>
                      <a:pt x="957897" y="107975"/>
                    </a:lnTo>
                    <a:lnTo>
                      <a:pt x="1016012" y="107975"/>
                    </a:lnTo>
                    <a:lnTo>
                      <a:pt x="1016012" y="188214"/>
                    </a:lnTo>
                    <a:lnTo>
                      <a:pt x="1060932" y="188214"/>
                    </a:lnTo>
                    <a:lnTo>
                      <a:pt x="1060932" y="107975"/>
                    </a:lnTo>
                    <a:lnTo>
                      <a:pt x="1060932" y="66040"/>
                    </a:lnTo>
                    <a:close/>
                  </a:path>
                  <a:path w="1517015" h="313690">
                    <a:moveTo>
                      <a:pt x="1089952" y="188874"/>
                    </a:moveTo>
                    <a:lnTo>
                      <a:pt x="895502" y="188874"/>
                    </a:lnTo>
                    <a:lnTo>
                      <a:pt x="882345" y="188874"/>
                    </a:lnTo>
                    <a:lnTo>
                      <a:pt x="889876" y="271424"/>
                    </a:lnTo>
                    <a:lnTo>
                      <a:pt x="932154" y="271424"/>
                    </a:lnTo>
                    <a:lnTo>
                      <a:pt x="930833" y="231140"/>
                    </a:lnTo>
                    <a:lnTo>
                      <a:pt x="1043101" y="231140"/>
                    </a:lnTo>
                    <a:lnTo>
                      <a:pt x="1043101" y="271424"/>
                    </a:lnTo>
                    <a:lnTo>
                      <a:pt x="1085367" y="271424"/>
                    </a:lnTo>
                    <a:lnTo>
                      <a:pt x="1087602" y="231140"/>
                    </a:lnTo>
                    <a:lnTo>
                      <a:pt x="1089952" y="188874"/>
                    </a:lnTo>
                    <a:close/>
                  </a:path>
                  <a:path w="1517015" h="313690">
                    <a:moveTo>
                      <a:pt x="1299667" y="148590"/>
                    </a:moveTo>
                    <a:lnTo>
                      <a:pt x="1292644" y="113880"/>
                    </a:lnTo>
                    <a:lnTo>
                      <a:pt x="1286662" y="105333"/>
                    </a:lnTo>
                    <a:lnTo>
                      <a:pt x="1273251" y="86131"/>
                    </a:lnTo>
                    <a:lnTo>
                      <a:pt x="1253439" y="73710"/>
                    </a:lnTo>
                    <a:lnTo>
                      <a:pt x="1253439" y="148590"/>
                    </a:lnTo>
                    <a:lnTo>
                      <a:pt x="1249921" y="165798"/>
                    </a:lnTo>
                    <a:lnTo>
                      <a:pt x="1240231" y="179501"/>
                    </a:lnTo>
                    <a:lnTo>
                      <a:pt x="1225575" y="188569"/>
                    </a:lnTo>
                    <a:lnTo>
                      <a:pt x="1207211" y="191846"/>
                    </a:lnTo>
                    <a:lnTo>
                      <a:pt x="1188834" y="188569"/>
                    </a:lnTo>
                    <a:lnTo>
                      <a:pt x="1174191" y="179501"/>
                    </a:lnTo>
                    <a:lnTo>
                      <a:pt x="1164488" y="165798"/>
                    </a:lnTo>
                    <a:lnTo>
                      <a:pt x="1160970" y="148590"/>
                    </a:lnTo>
                    <a:lnTo>
                      <a:pt x="1164488" y="131381"/>
                    </a:lnTo>
                    <a:lnTo>
                      <a:pt x="1174191" y="117665"/>
                    </a:lnTo>
                    <a:lnTo>
                      <a:pt x="1188834" y="108610"/>
                    </a:lnTo>
                    <a:lnTo>
                      <a:pt x="1207211" y="105333"/>
                    </a:lnTo>
                    <a:lnTo>
                      <a:pt x="1225575" y="108610"/>
                    </a:lnTo>
                    <a:lnTo>
                      <a:pt x="1240231" y="117665"/>
                    </a:lnTo>
                    <a:lnTo>
                      <a:pt x="1249921" y="131381"/>
                    </a:lnTo>
                    <a:lnTo>
                      <a:pt x="1253439" y="148590"/>
                    </a:lnTo>
                    <a:lnTo>
                      <a:pt x="1253439" y="73710"/>
                    </a:lnTo>
                    <a:lnTo>
                      <a:pt x="1243939" y="67741"/>
                    </a:lnTo>
                    <a:lnTo>
                      <a:pt x="1207211" y="61087"/>
                    </a:lnTo>
                    <a:lnTo>
                      <a:pt x="1170470" y="67741"/>
                    </a:lnTo>
                    <a:lnTo>
                      <a:pt x="1141158" y="86131"/>
                    </a:lnTo>
                    <a:lnTo>
                      <a:pt x="1121765" y="113880"/>
                    </a:lnTo>
                    <a:lnTo>
                      <a:pt x="1114742" y="148590"/>
                    </a:lnTo>
                    <a:lnTo>
                      <a:pt x="1121765" y="183286"/>
                    </a:lnTo>
                    <a:lnTo>
                      <a:pt x="1141158" y="211035"/>
                    </a:lnTo>
                    <a:lnTo>
                      <a:pt x="1170470" y="229425"/>
                    </a:lnTo>
                    <a:lnTo>
                      <a:pt x="1207211" y="236093"/>
                    </a:lnTo>
                    <a:lnTo>
                      <a:pt x="1243939" y="229425"/>
                    </a:lnTo>
                    <a:lnTo>
                      <a:pt x="1273251" y="211035"/>
                    </a:lnTo>
                    <a:lnTo>
                      <a:pt x="1286662" y="191846"/>
                    </a:lnTo>
                    <a:lnTo>
                      <a:pt x="1292644" y="183286"/>
                    </a:lnTo>
                    <a:lnTo>
                      <a:pt x="1299667" y="148590"/>
                    </a:lnTo>
                    <a:close/>
                  </a:path>
                  <a:path w="1517015" h="313690">
                    <a:moveTo>
                      <a:pt x="1516938" y="231140"/>
                    </a:moveTo>
                    <a:lnTo>
                      <a:pt x="1451749" y="168402"/>
                    </a:lnTo>
                    <a:lnTo>
                      <a:pt x="1428762" y="146278"/>
                    </a:lnTo>
                    <a:lnTo>
                      <a:pt x="1447038" y="128447"/>
                    </a:lnTo>
                    <a:lnTo>
                      <a:pt x="1510995" y="66040"/>
                    </a:lnTo>
                    <a:lnTo>
                      <a:pt x="1455191" y="66040"/>
                    </a:lnTo>
                    <a:lnTo>
                      <a:pt x="1390802" y="128447"/>
                    </a:lnTo>
                    <a:lnTo>
                      <a:pt x="1390802" y="66040"/>
                    </a:lnTo>
                    <a:lnTo>
                      <a:pt x="1345895" y="66040"/>
                    </a:lnTo>
                    <a:lnTo>
                      <a:pt x="1345895" y="231140"/>
                    </a:lnTo>
                    <a:lnTo>
                      <a:pt x="1390802" y="231140"/>
                    </a:lnTo>
                    <a:lnTo>
                      <a:pt x="1390802" y="168402"/>
                    </a:lnTo>
                    <a:lnTo>
                      <a:pt x="1456182" y="231140"/>
                    </a:lnTo>
                    <a:lnTo>
                      <a:pt x="1516938" y="231140"/>
                    </a:lnTo>
                    <a:close/>
                  </a:path>
                </a:pathLst>
              </a:custGeom>
              <a:solidFill>
                <a:srgbClr val="2B2A2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96533457-BD22-76BB-412A-2A856CB1E7F9}"/>
              </a:ext>
            </a:extLst>
          </p:cNvPr>
          <p:cNvGrpSpPr/>
          <p:nvPr/>
        </p:nvGrpSpPr>
        <p:grpSpPr>
          <a:xfrm>
            <a:off x="6432812" y="4829274"/>
            <a:ext cx="1529715" cy="1924735"/>
            <a:chOff x="6432812" y="4829274"/>
            <a:chExt cx="1529715" cy="1924735"/>
          </a:xfrm>
        </p:grpSpPr>
        <p:sp>
          <p:nvSpPr>
            <p:cNvPr id="46" name="object 46"/>
            <p:cNvSpPr/>
            <p:nvPr/>
          </p:nvSpPr>
          <p:spPr>
            <a:xfrm>
              <a:off x="7138778" y="5037120"/>
              <a:ext cx="191135" cy="571500"/>
            </a:xfrm>
            <a:custGeom>
              <a:avLst/>
              <a:gdLst/>
              <a:ahLst/>
              <a:cxnLst/>
              <a:rect l="l" t="t" r="r" b="b"/>
              <a:pathLst>
                <a:path w="191134" h="571500">
                  <a:moveTo>
                    <a:pt x="190872" y="0"/>
                  </a:moveTo>
                  <a:lnTo>
                    <a:pt x="0" y="0"/>
                  </a:lnTo>
                  <a:lnTo>
                    <a:pt x="0" y="571395"/>
                  </a:lnTo>
                  <a:lnTo>
                    <a:pt x="47500" y="567044"/>
                  </a:lnTo>
                  <a:lnTo>
                    <a:pt x="95208" y="565044"/>
                  </a:lnTo>
                  <a:lnTo>
                    <a:pt x="143029" y="565415"/>
                  </a:lnTo>
                  <a:lnTo>
                    <a:pt x="190872" y="568173"/>
                  </a:lnTo>
                  <a:lnTo>
                    <a:pt x="190872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529876" y="4918514"/>
              <a:ext cx="191135" cy="807720"/>
            </a:xfrm>
            <a:custGeom>
              <a:avLst/>
              <a:gdLst/>
              <a:ahLst/>
              <a:cxnLst/>
              <a:rect l="l" t="t" r="r" b="b"/>
              <a:pathLst>
                <a:path w="191134" h="807720">
                  <a:moveTo>
                    <a:pt x="190868" y="0"/>
                  </a:moveTo>
                  <a:lnTo>
                    <a:pt x="0" y="0"/>
                  </a:lnTo>
                  <a:lnTo>
                    <a:pt x="0" y="725166"/>
                  </a:lnTo>
                  <a:lnTo>
                    <a:pt x="48758" y="741511"/>
                  </a:lnTo>
                  <a:lnTo>
                    <a:pt x="96894" y="760604"/>
                  </a:lnTo>
                  <a:lnTo>
                    <a:pt x="144300" y="782466"/>
                  </a:lnTo>
                  <a:lnTo>
                    <a:pt x="190868" y="807119"/>
                  </a:lnTo>
                  <a:lnTo>
                    <a:pt x="190868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747681" y="5163678"/>
              <a:ext cx="191135" cy="554990"/>
            </a:xfrm>
            <a:custGeom>
              <a:avLst/>
              <a:gdLst/>
              <a:ahLst/>
              <a:cxnLst/>
              <a:rect l="l" t="t" r="r" b="b"/>
              <a:pathLst>
                <a:path w="191134" h="554989">
                  <a:moveTo>
                    <a:pt x="190868" y="0"/>
                  </a:moveTo>
                  <a:lnTo>
                    <a:pt x="0" y="0"/>
                  </a:lnTo>
                  <a:lnTo>
                    <a:pt x="0" y="554899"/>
                  </a:lnTo>
                  <a:lnTo>
                    <a:pt x="190868" y="280324"/>
                  </a:lnTo>
                  <a:lnTo>
                    <a:pt x="190868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065511" y="4947879"/>
              <a:ext cx="264160" cy="672465"/>
            </a:xfrm>
            <a:custGeom>
              <a:avLst/>
              <a:gdLst/>
              <a:ahLst/>
              <a:cxnLst/>
              <a:rect l="l" t="t" r="r" b="b"/>
              <a:pathLst>
                <a:path w="264159" h="672464">
                  <a:moveTo>
                    <a:pt x="0" y="0"/>
                  </a:moveTo>
                  <a:lnTo>
                    <a:pt x="264134" y="0"/>
                  </a:lnTo>
                  <a:lnTo>
                    <a:pt x="264134" y="657414"/>
                  </a:lnTo>
                  <a:lnTo>
                    <a:pt x="210977" y="654497"/>
                  </a:lnTo>
                  <a:lnTo>
                    <a:pt x="157857" y="654525"/>
                  </a:lnTo>
                  <a:lnTo>
                    <a:pt x="104903" y="657474"/>
                  </a:lnTo>
                  <a:lnTo>
                    <a:pt x="52241" y="663320"/>
                  </a:lnTo>
                  <a:lnTo>
                    <a:pt x="0" y="672040"/>
                  </a:lnTo>
                  <a:lnTo>
                    <a:pt x="0" y="0"/>
                  </a:lnTo>
                  <a:close/>
                </a:path>
              </a:pathLst>
            </a:custGeom>
            <a:ln w="50799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56612" y="4829274"/>
              <a:ext cx="264160" cy="896619"/>
            </a:xfrm>
            <a:custGeom>
              <a:avLst/>
              <a:gdLst/>
              <a:ahLst/>
              <a:cxnLst/>
              <a:rect l="l" t="t" r="r" b="b"/>
              <a:pathLst>
                <a:path w="264159" h="896620">
                  <a:moveTo>
                    <a:pt x="0" y="0"/>
                  </a:moveTo>
                  <a:lnTo>
                    <a:pt x="264135" y="0"/>
                  </a:lnTo>
                  <a:lnTo>
                    <a:pt x="264135" y="896359"/>
                  </a:lnTo>
                  <a:lnTo>
                    <a:pt x="221605" y="873718"/>
                  </a:lnTo>
                  <a:lnTo>
                    <a:pt x="178368" y="853407"/>
                  </a:lnTo>
                  <a:lnTo>
                    <a:pt x="134506" y="835412"/>
                  </a:lnTo>
                  <a:lnTo>
                    <a:pt x="90103" y="819717"/>
                  </a:lnTo>
                  <a:lnTo>
                    <a:pt x="45240" y="806307"/>
                  </a:lnTo>
                  <a:lnTo>
                    <a:pt x="0" y="795167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1" name="object 51"/>
            <p:cNvGrpSpPr/>
            <p:nvPr/>
          </p:nvGrpSpPr>
          <p:grpSpPr>
            <a:xfrm>
              <a:off x="6432812" y="5049034"/>
              <a:ext cx="1529715" cy="1704975"/>
              <a:chOff x="6432812" y="5049034"/>
              <a:chExt cx="1529715" cy="1704975"/>
            </a:xfrm>
          </p:grpSpPr>
          <p:sp>
            <p:nvSpPr>
              <p:cNvPr id="52" name="object 52"/>
              <p:cNvSpPr/>
              <p:nvPr/>
            </p:nvSpPr>
            <p:spPr>
              <a:xfrm>
                <a:off x="6674413" y="5074434"/>
                <a:ext cx="264160" cy="729615"/>
              </a:xfrm>
              <a:custGeom>
                <a:avLst/>
                <a:gdLst/>
                <a:ahLst/>
                <a:cxnLst/>
                <a:rect l="l" t="t" r="r" b="b"/>
                <a:pathLst>
                  <a:path w="264159" h="729614">
                    <a:moveTo>
                      <a:pt x="0" y="0"/>
                    </a:moveTo>
                    <a:lnTo>
                      <a:pt x="264135" y="0"/>
                    </a:lnTo>
                    <a:lnTo>
                      <a:pt x="264135" y="369568"/>
                    </a:lnTo>
                    <a:lnTo>
                      <a:pt x="130248" y="562165"/>
                    </a:lnTo>
                    <a:lnTo>
                      <a:pt x="18874" y="722389"/>
                    </a:lnTo>
                    <a:lnTo>
                      <a:pt x="0" y="729226"/>
                    </a:lnTo>
                    <a:lnTo>
                      <a:pt x="0" y="0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6733633" y="5690221"/>
                <a:ext cx="928369" cy="395605"/>
              </a:xfrm>
              <a:custGeom>
                <a:avLst/>
                <a:gdLst/>
                <a:ahLst/>
                <a:cxnLst/>
                <a:rect l="l" t="t" r="r" b="b"/>
                <a:pathLst>
                  <a:path w="928370" h="395604">
                    <a:moveTo>
                      <a:pt x="240278" y="0"/>
                    </a:moveTo>
                    <a:lnTo>
                      <a:pt x="0" y="345657"/>
                    </a:lnTo>
                    <a:lnTo>
                      <a:pt x="0" y="359751"/>
                    </a:lnTo>
                    <a:lnTo>
                      <a:pt x="426388" y="395596"/>
                    </a:lnTo>
                    <a:lnTo>
                      <a:pt x="370944" y="277743"/>
                    </a:lnTo>
                    <a:lnTo>
                      <a:pt x="419550" y="261016"/>
                    </a:lnTo>
                    <a:lnTo>
                      <a:pt x="469004" y="247258"/>
                    </a:lnTo>
                    <a:lnTo>
                      <a:pt x="519158" y="236495"/>
                    </a:lnTo>
                    <a:lnTo>
                      <a:pt x="569864" y="228754"/>
                    </a:lnTo>
                    <a:lnTo>
                      <a:pt x="620975" y="224062"/>
                    </a:lnTo>
                    <a:lnTo>
                      <a:pt x="672344" y="222444"/>
                    </a:lnTo>
                    <a:lnTo>
                      <a:pt x="723823" y="223928"/>
                    </a:lnTo>
                    <a:lnTo>
                      <a:pt x="775264" y="228540"/>
                    </a:lnTo>
                    <a:lnTo>
                      <a:pt x="826522" y="236306"/>
                    </a:lnTo>
                    <a:lnTo>
                      <a:pt x="877447" y="247252"/>
                    </a:lnTo>
                    <a:lnTo>
                      <a:pt x="927893" y="261406"/>
                    </a:lnTo>
                    <a:lnTo>
                      <a:pt x="927893" y="196148"/>
                    </a:lnTo>
                    <a:lnTo>
                      <a:pt x="881683" y="171875"/>
                    </a:lnTo>
                    <a:lnTo>
                      <a:pt x="834559" y="150688"/>
                    </a:lnTo>
                    <a:lnTo>
                      <a:pt x="786656" y="132562"/>
                    </a:lnTo>
                    <a:lnTo>
                      <a:pt x="738107" y="117474"/>
                    </a:lnTo>
                    <a:lnTo>
                      <a:pt x="689045" y="105401"/>
                    </a:lnTo>
                    <a:lnTo>
                      <a:pt x="639604" y="96316"/>
                    </a:lnTo>
                    <a:lnTo>
                      <a:pt x="589918" y="90198"/>
                    </a:lnTo>
                    <a:lnTo>
                      <a:pt x="540119" y="87021"/>
                    </a:lnTo>
                    <a:lnTo>
                      <a:pt x="490340" y="86762"/>
                    </a:lnTo>
                    <a:lnTo>
                      <a:pt x="440717" y="89397"/>
                    </a:lnTo>
                    <a:lnTo>
                      <a:pt x="391381" y="94901"/>
                    </a:lnTo>
                    <a:lnTo>
                      <a:pt x="342466" y="103251"/>
                    </a:lnTo>
                    <a:lnTo>
                      <a:pt x="294106" y="114421"/>
                    </a:lnTo>
                    <a:lnTo>
                      <a:pt x="240278" y="0"/>
                    </a:ln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6733633" y="5690221"/>
                <a:ext cx="928369" cy="395605"/>
              </a:xfrm>
              <a:custGeom>
                <a:avLst/>
                <a:gdLst/>
                <a:ahLst/>
                <a:cxnLst/>
                <a:rect l="l" t="t" r="r" b="b"/>
                <a:pathLst>
                  <a:path w="928370" h="395604">
                    <a:moveTo>
                      <a:pt x="0" y="345657"/>
                    </a:moveTo>
                    <a:lnTo>
                      <a:pt x="115506" y="179489"/>
                    </a:lnTo>
                    <a:lnTo>
                      <a:pt x="240278" y="0"/>
                    </a:lnTo>
                    <a:lnTo>
                      <a:pt x="294106" y="114421"/>
                    </a:lnTo>
                    <a:lnTo>
                      <a:pt x="342466" y="103251"/>
                    </a:lnTo>
                    <a:lnTo>
                      <a:pt x="391381" y="94901"/>
                    </a:lnTo>
                    <a:lnTo>
                      <a:pt x="440717" y="89397"/>
                    </a:lnTo>
                    <a:lnTo>
                      <a:pt x="490340" y="86762"/>
                    </a:lnTo>
                    <a:lnTo>
                      <a:pt x="540119" y="87021"/>
                    </a:lnTo>
                    <a:lnTo>
                      <a:pt x="589918" y="90198"/>
                    </a:lnTo>
                    <a:lnTo>
                      <a:pt x="639604" y="96316"/>
                    </a:lnTo>
                    <a:lnTo>
                      <a:pt x="689045" y="105401"/>
                    </a:lnTo>
                    <a:lnTo>
                      <a:pt x="738107" y="117474"/>
                    </a:lnTo>
                    <a:lnTo>
                      <a:pt x="786656" y="132562"/>
                    </a:lnTo>
                    <a:lnTo>
                      <a:pt x="834559" y="150688"/>
                    </a:lnTo>
                    <a:lnTo>
                      <a:pt x="881683" y="171875"/>
                    </a:lnTo>
                    <a:lnTo>
                      <a:pt x="927893" y="196148"/>
                    </a:lnTo>
                    <a:lnTo>
                      <a:pt x="927893" y="261406"/>
                    </a:lnTo>
                    <a:lnTo>
                      <a:pt x="877447" y="247252"/>
                    </a:lnTo>
                    <a:lnTo>
                      <a:pt x="826522" y="236306"/>
                    </a:lnTo>
                    <a:lnTo>
                      <a:pt x="775264" y="228540"/>
                    </a:lnTo>
                    <a:lnTo>
                      <a:pt x="723823" y="223928"/>
                    </a:lnTo>
                    <a:lnTo>
                      <a:pt x="672344" y="222444"/>
                    </a:lnTo>
                    <a:lnTo>
                      <a:pt x="620975" y="224062"/>
                    </a:lnTo>
                    <a:lnTo>
                      <a:pt x="569864" y="228754"/>
                    </a:lnTo>
                    <a:lnTo>
                      <a:pt x="519158" y="236495"/>
                    </a:lnTo>
                    <a:lnTo>
                      <a:pt x="469004" y="247258"/>
                    </a:lnTo>
                    <a:lnTo>
                      <a:pt x="419550" y="261016"/>
                    </a:lnTo>
                    <a:lnTo>
                      <a:pt x="370944" y="277743"/>
                    </a:lnTo>
                    <a:lnTo>
                      <a:pt x="426388" y="395596"/>
                    </a:lnTo>
                    <a:lnTo>
                      <a:pt x="208567" y="377286"/>
                    </a:lnTo>
                    <a:lnTo>
                      <a:pt x="0" y="359751"/>
                    </a:lnTo>
                    <a:lnTo>
                      <a:pt x="0" y="345657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6458212" y="5678326"/>
                <a:ext cx="1478915" cy="1050290"/>
              </a:xfrm>
              <a:custGeom>
                <a:avLst/>
                <a:gdLst/>
                <a:ahLst/>
                <a:cxnLst/>
                <a:rect l="l" t="t" r="r" b="b"/>
                <a:pathLst>
                  <a:path w="1478915" h="1050290">
                    <a:moveTo>
                      <a:pt x="1317197" y="0"/>
                    </a:moveTo>
                    <a:lnTo>
                      <a:pt x="1444118" y="986"/>
                    </a:lnTo>
                    <a:lnTo>
                      <a:pt x="1463334" y="53437"/>
                    </a:lnTo>
                    <a:lnTo>
                      <a:pt x="1478735" y="107610"/>
                    </a:lnTo>
                    <a:lnTo>
                      <a:pt x="1376611" y="183024"/>
                    </a:lnTo>
                    <a:lnTo>
                      <a:pt x="1380367" y="209030"/>
                    </a:lnTo>
                    <a:lnTo>
                      <a:pt x="1383087" y="235357"/>
                    </a:lnTo>
                    <a:lnTo>
                      <a:pt x="1384740" y="261988"/>
                    </a:lnTo>
                    <a:lnTo>
                      <a:pt x="1385298" y="288903"/>
                    </a:lnTo>
                    <a:lnTo>
                      <a:pt x="1384740" y="315816"/>
                    </a:lnTo>
                    <a:lnTo>
                      <a:pt x="1383086" y="342445"/>
                    </a:lnTo>
                    <a:lnTo>
                      <a:pt x="1380366" y="368773"/>
                    </a:lnTo>
                    <a:lnTo>
                      <a:pt x="1376611" y="394783"/>
                    </a:lnTo>
                    <a:lnTo>
                      <a:pt x="1478735" y="470199"/>
                    </a:lnTo>
                    <a:lnTo>
                      <a:pt x="1463337" y="524372"/>
                    </a:lnTo>
                    <a:lnTo>
                      <a:pt x="1444118" y="576825"/>
                    </a:lnTo>
                    <a:lnTo>
                      <a:pt x="1317197" y="577808"/>
                    </a:lnTo>
                    <a:lnTo>
                      <a:pt x="1291324" y="624515"/>
                    </a:lnTo>
                    <a:lnTo>
                      <a:pt x="1261805" y="668755"/>
                    </a:lnTo>
                    <a:lnTo>
                      <a:pt x="1228844" y="710328"/>
                    </a:lnTo>
                    <a:lnTo>
                      <a:pt x="1192644" y="749030"/>
                    </a:lnTo>
                    <a:lnTo>
                      <a:pt x="1230915" y="870002"/>
                    </a:lnTo>
                    <a:lnTo>
                      <a:pt x="1209199" y="887719"/>
                    </a:lnTo>
                    <a:lnTo>
                      <a:pt x="1186827" y="904640"/>
                    </a:lnTo>
                    <a:lnTo>
                      <a:pt x="1163823" y="920746"/>
                    </a:lnTo>
                    <a:lnTo>
                      <a:pt x="1140209" y="936017"/>
                    </a:lnTo>
                    <a:lnTo>
                      <a:pt x="1037029" y="862269"/>
                    </a:lnTo>
                    <a:lnTo>
                      <a:pt x="989500" y="884583"/>
                    </a:lnTo>
                    <a:lnTo>
                      <a:pt x="939957" y="903051"/>
                    </a:lnTo>
                    <a:lnTo>
                      <a:pt x="888588" y="917484"/>
                    </a:lnTo>
                    <a:lnTo>
                      <a:pt x="835585" y="927691"/>
                    </a:lnTo>
                    <a:lnTo>
                      <a:pt x="795463" y="1047992"/>
                    </a:lnTo>
                    <a:lnTo>
                      <a:pt x="781536" y="1048886"/>
                    </a:lnTo>
                    <a:lnTo>
                      <a:pt x="767543" y="1049533"/>
                    </a:lnTo>
                    <a:lnTo>
                      <a:pt x="753487" y="1049926"/>
                    </a:lnTo>
                    <a:lnTo>
                      <a:pt x="739367" y="1050058"/>
                    </a:lnTo>
                    <a:lnTo>
                      <a:pt x="725246" y="1049925"/>
                    </a:lnTo>
                    <a:lnTo>
                      <a:pt x="711190" y="1049531"/>
                    </a:lnTo>
                    <a:lnTo>
                      <a:pt x="697199" y="1048884"/>
                    </a:lnTo>
                    <a:lnTo>
                      <a:pt x="683272" y="1047992"/>
                    </a:lnTo>
                    <a:lnTo>
                      <a:pt x="643147" y="927691"/>
                    </a:lnTo>
                    <a:lnTo>
                      <a:pt x="590144" y="917485"/>
                    </a:lnTo>
                    <a:lnTo>
                      <a:pt x="538778" y="903051"/>
                    </a:lnTo>
                    <a:lnTo>
                      <a:pt x="489236" y="884581"/>
                    </a:lnTo>
                    <a:lnTo>
                      <a:pt x="441706" y="862269"/>
                    </a:lnTo>
                    <a:lnTo>
                      <a:pt x="338526" y="936017"/>
                    </a:lnTo>
                    <a:lnTo>
                      <a:pt x="314910" y="920749"/>
                    </a:lnTo>
                    <a:lnTo>
                      <a:pt x="291907" y="904643"/>
                    </a:lnTo>
                    <a:lnTo>
                      <a:pt x="269535" y="887719"/>
                    </a:lnTo>
                    <a:lnTo>
                      <a:pt x="247816" y="870002"/>
                    </a:lnTo>
                    <a:lnTo>
                      <a:pt x="286091" y="749030"/>
                    </a:lnTo>
                    <a:lnTo>
                      <a:pt x="249888" y="710330"/>
                    </a:lnTo>
                    <a:lnTo>
                      <a:pt x="216929" y="668757"/>
                    </a:lnTo>
                    <a:lnTo>
                      <a:pt x="187413" y="624514"/>
                    </a:lnTo>
                    <a:lnTo>
                      <a:pt x="161538" y="577808"/>
                    </a:lnTo>
                    <a:lnTo>
                      <a:pt x="34617" y="576825"/>
                    </a:lnTo>
                    <a:lnTo>
                      <a:pt x="24539" y="550825"/>
                    </a:lnTo>
                    <a:lnTo>
                      <a:pt x="15399" y="524372"/>
                    </a:lnTo>
                    <a:lnTo>
                      <a:pt x="7214" y="497489"/>
                    </a:lnTo>
                    <a:lnTo>
                      <a:pt x="0" y="470199"/>
                    </a:lnTo>
                    <a:lnTo>
                      <a:pt x="102124" y="394783"/>
                    </a:lnTo>
                    <a:lnTo>
                      <a:pt x="98366" y="368777"/>
                    </a:lnTo>
                    <a:lnTo>
                      <a:pt x="95646" y="342448"/>
                    </a:lnTo>
                    <a:lnTo>
                      <a:pt x="93991" y="315817"/>
                    </a:lnTo>
                    <a:lnTo>
                      <a:pt x="93433" y="288903"/>
                    </a:lnTo>
                    <a:lnTo>
                      <a:pt x="93991" y="261988"/>
                    </a:lnTo>
                    <a:lnTo>
                      <a:pt x="95645" y="235357"/>
                    </a:lnTo>
                    <a:lnTo>
                      <a:pt x="98365" y="209030"/>
                    </a:lnTo>
                    <a:lnTo>
                      <a:pt x="102120" y="183024"/>
                    </a:lnTo>
                    <a:lnTo>
                      <a:pt x="0" y="107610"/>
                    </a:lnTo>
                    <a:lnTo>
                      <a:pt x="7211" y="80317"/>
                    </a:lnTo>
                    <a:lnTo>
                      <a:pt x="15398" y="53436"/>
                    </a:lnTo>
                    <a:lnTo>
                      <a:pt x="24540" y="26986"/>
                    </a:lnTo>
                    <a:lnTo>
                      <a:pt x="34617" y="986"/>
                    </a:lnTo>
                    <a:lnTo>
                      <a:pt x="161535" y="0"/>
                    </a:lnTo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6809363" y="6064894"/>
                <a:ext cx="826769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826770" h="295275">
                    <a:moveTo>
                      <a:pt x="501493" y="0"/>
                    </a:moveTo>
                    <a:lnTo>
                      <a:pt x="556941" y="117847"/>
                    </a:lnTo>
                    <a:lnTo>
                      <a:pt x="508334" y="134574"/>
                    </a:lnTo>
                    <a:lnTo>
                      <a:pt x="458880" y="148332"/>
                    </a:lnTo>
                    <a:lnTo>
                      <a:pt x="408727" y="159094"/>
                    </a:lnTo>
                    <a:lnTo>
                      <a:pt x="358021" y="166835"/>
                    </a:lnTo>
                    <a:lnTo>
                      <a:pt x="306911" y="171527"/>
                    </a:lnTo>
                    <a:lnTo>
                      <a:pt x="255543" y="173145"/>
                    </a:lnTo>
                    <a:lnTo>
                      <a:pt x="204065" y="171661"/>
                    </a:lnTo>
                    <a:lnTo>
                      <a:pt x="152625" y="167049"/>
                    </a:lnTo>
                    <a:lnTo>
                      <a:pt x="101369" y="159283"/>
                    </a:lnTo>
                    <a:lnTo>
                      <a:pt x="50444" y="148336"/>
                    </a:lnTo>
                    <a:lnTo>
                      <a:pt x="0" y="134183"/>
                    </a:lnTo>
                    <a:lnTo>
                      <a:pt x="0" y="177671"/>
                    </a:lnTo>
                    <a:lnTo>
                      <a:pt x="49249" y="197529"/>
                    </a:lnTo>
                    <a:lnTo>
                      <a:pt x="99237" y="214131"/>
                    </a:lnTo>
                    <a:lnTo>
                      <a:pt x="149817" y="227504"/>
                    </a:lnTo>
                    <a:lnTo>
                      <a:pt x="200840" y="237675"/>
                    </a:lnTo>
                    <a:lnTo>
                      <a:pt x="252160" y="244671"/>
                    </a:lnTo>
                    <a:lnTo>
                      <a:pt x="303630" y="248517"/>
                    </a:lnTo>
                    <a:lnTo>
                      <a:pt x="355101" y="249242"/>
                    </a:lnTo>
                    <a:lnTo>
                      <a:pt x="406426" y="246870"/>
                    </a:lnTo>
                    <a:lnTo>
                      <a:pt x="457459" y="241429"/>
                    </a:lnTo>
                    <a:lnTo>
                      <a:pt x="508050" y="232946"/>
                    </a:lnTo>
                    <a:lnTo>
                      <a:pt x="558054" y="221447"/>
                    </a:lnTo>
                    <a:lnTo>
                      <a:pt x="590875" y="291212"/>
                    </a:lnTo>
                    <a:lnTo>
                      <a:pt x="612388" y="286468"/>
                    </a:lnTo>
                    <a:lnTo>
                      <a:pt x="633779" y="281167"/>
                    </a:lnTo>
                    <a:lnTo>
                      <a:pt x="640288" y="295005"/>
                    </a:lnTo>
                    <a:lnTo>
                      <a:pt x="826372" y="27302"/>
                    </a:lnTo>
                    <a:lnTo>
                      <a:pt x="501493" y="0"/>
                    </a:lnTo>
                    <a:close/>
                  </a:path>
                </a:pathLst>
              </a:custGeom>
              <a:solidFill>
                <a:srgbClr val="FFE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6733633" y="6005167"/>
                <a:ext cx="928369" cy="395605"/>
              </a:xfrm>
              <a:custGeom>
                <a:avLst/>
                <a:gdLst/>
                <a:ahLst/>
                <a:cxnLst/>
                <a:rect l="l" t="t" r="r" b="b"/>
                <a:pathLst>
                  <a:path w="928370" h="395604">
                    <a:moveTo>
                      <a:pt x="927893" y="49928"/>
                    </a:moveTo>
                    <a:lnTo>
                      <a:pt x="812383" y="216104"/>
                    </a:lnTo>
                    <a:lnTo>
                      <a:pt x="687611" y="395596"/>
                    </a:lnTo>
                    <a:lnTo>
                      <a:pt x="633784" y="281174"/>
                    </a:lnTo>
                    <a:lnTo>
                      <a:pt x="585424" y="292345"/>
                    </a:lnTo>
                    <a:lnTo>
                      <a:pt x="536509" y="300694"/>
                    </a:lnTo>
                    <a:lnTo>
                      <a:pt x="487173" y="306199"/>
                    </a:lnTo>
                    <a:lnTo>
                      <a:pt x="437549" y="308834"/>
                    </a:lnTo>
                    <a:lnTo>
                      <a:pt x="387770" y="308575"/>
                    </a:lnTo>
                    <a:lnTo>
                      <a:pt x="337971" y="305399"/>
                    </a:lnTo>
                    <a:lnTo>
                      <a:pt x="288284" y="299281"/>
                    </a:lnTo>
                    <a:lnTo>
                      <a:pt x="238843" y="290197"/>
                    </a:lnTo>
                    <a:lnTo>
                      <a:pt x="189782" y="278124"/>
                    </a:lnTo>
                    <a:lnTo>
                      <a:pt x="141234" y="263036"/>
                    </a:lnTo>
                    <a:lnTo>
                      <a:pt x="93331" y="244911"/>
                    </a:lnTo>
                    <a:lnTo>
                      <a:pt x="46209" y="223724"/>
                    </a:lnTo>
                    <a:lnTo>
                      <a:pt x="0" y="199450"/>
                    </a:lnTo>
                    <a:lnTo>
                      <a:pt x="0" y="134185"/>
                    </a:lnTo>
                    <a:lnTo>
                      <a:pt x="50445" y="148339"/>
                    </a:lnTo>
                    <a:lnTo>
                      <a:pt x="101369" y="159286"/>
                    </a:lnTo>
                    <a:lnTo>
                      <a:pt x="152626" y="167051"/>
                    </a:lnTo>
                    <a:lnTo>
                      <a:pt x="204067" y="171663"/>
                    </a:lnTo>
                    <a:lnTo>
                      <a:pt x="255545" y="173147"/>
                    </a:lnTo>
                    <a:lnTo>
                      <a:pt x="306913" y="171530"/>
                    </a:lnTo>
                    <a:lnTo>
                      <a:pt x="358024" y="166838"/>
                    </a:lnTo>
                    <a:lnTo>
                      <a:pt x="408730" y="159097"/>
                    </a:lnTo>
                    <a:lnTo>
                      <a:pt x="458884" y="148334"/>
                    </a:lnTo>
                    <a:lnTo>
                      <a:pt x="508338" y="134576"/>
                    </a:lnTo>
                    <a:lnTo>
                      <a:pt x="556945" y="117849"/>
                    </a:lnTo>
                    <a:lnTo>
                      <a:pt x="501498" y="0"/>
                    </a:lnTo>
                    <a:lnTo>
                      <a:pt x="719324" y="18309"/>
                    </a:lnTo>
                    <a:lnTo>
                      <a:pt x="927893" y="35838"/>
                    </a:lnTo>
                    <a:lnTo>
                      <a:pt x="927893" y="49928"/>
                    </a:lnTo>
                    <a:close/>
                  </a:path>
                </a:pathLst>
              </a:custGeom>
              <a:ln w="50800">
                <a:solidFill>
                  <a:srgbClr val="2B2A2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A2D9DBB-4FC6-381B-3B76-034CE2BA6C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7" y="6773337"/>
            <a:ext cx="1853440" cy="2721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" y="0"/>
            <a:ext cx="14384250" cy="79120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87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" y="0"/>
            <a:ext cx="14384252" cy="79120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08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389099" cy="7912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" y="0"/>
            <a:ext cx="14384250" cy="79120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389099" cy="7912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внутренний, стол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E6D9E88-7FBC-919E-83CB-B1B9F79616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91" y="0"/>
            <a:ext cx="10515966" cy="7912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D8DB72-1A58-62FF-B293-D56B15741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6" y="0"/>
            <a:ext cx="14384253" cy="79121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E842BD-6DC6-F5DA-0DE7-CF29D07BF3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2" y="5327182"/>
            <a:ext cx="6086868" cy="393193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C51053D-5E4D-5805-66A3-8D4DAAD3318A}"/>
              </a:ext>
            </a:extLst>
          </p:cNvPr>
          <p:cNvGrpSpPr/>
          <p:nvPr/>
        </p:nvGrpSpPr>
        <p:grpSpPr>
          <a:xfrm>
            <a:off x="1700929" y="1994223"/>
            <a:ext cx="2087884" cy="2648717"/>
            <a:chOff x="1700929" y="1994223"/>
            <a:chExt cx="2087884" cy="264871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5E905FF-6C45-1219-8ACC-7B88A389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999" y="2108965"/>
              <a:ext cx="1316739" cy="1953772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канделябр, векторная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94C617-4E5E-856E-C85B-36AD97F9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929" y="1994223"/>
              <a:ext cx="2087884" cy="2648717"/>
            </a:xfrm>
            <a:prstGeom prst="rect">
              <a:avLst/>
            </a:prstGeom>
          </p:spPr>
        </p:pic>
      </p:grpSp>
      <p:grpSp>
        <p:nvGrpSpPr>
          <p:cNvPr id="2" name="Группа 8">
            <a:extLst>
              <a:ext uri="{FF2B5EF4-FFF2-40B4-BE49-F238E27FC236}">
                <a16:creationId xmlns:a16="http://schemas.microsoft.com/office/drawing/2014/main" id="{3B626B0B-2769-AFBE-EDCA-96178A3BB6A4}"/>
              </a:ext>
            </a:extLst>
          </p:cNvPr>
          <p:cNvGrpSpPr/>
          <p:nvPr/>
        </p:nvGrpSpPr>
        <p:grpSpPr>
          <a:xfrm>
            <a:off x="1630277" y="4739256"/>
            <a:ext cx="5718358" cy="889215"/>
            <a:chOff x="1628604" y="4665182"/>
            <a:chExt cx="5718358" cy="889215"/>
          </a:xfrm>
        </p:grpSpPr>
        <p:pic>
          <p:nvPicPr>
            <p:cNvPr id="3" name="Рисунок 2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E3BA83EC-15E6-FD5C-F341-DC6789816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57886"/>
            <a:stretch/>
          </p:blipFill>
          <p:spPr>
            <a:xfrm>
              <a:off x="1631950" y="4665182"/>
              <a:ext cx="5715012" cy="43386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AAD7FF1-DAE3-D083-68C3-AB3FDE161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8604" y="5136820"/>
              <a:ext cx="2843790" cy="4175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0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8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" y="837"/>
            <a:ext cx="14384253" cy="7910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" y="0"/>
            <a:ext cx="14387297" cy="7912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" y="0"/>
            <a:ext cx="14378081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43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дорога, небо, внешний, тянет&#10;&#10;Автоматически созданное описание">
            <a:extLst>
              <a:ext uri="{FF2B5EF4-FFF2-40B4-BE49-F238E27FC236}">
                <a16:creationId xmlns:a16="http://schemas.microsoft.com/office/drawing/2014/main" id="{EA73801A-F1D6-5A8D-3D9A-0B5B52BB4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/>
          <a:stretch/>
        </p:blipFill>
        <p:spPr>
          <a:xfrm>
            <a:off x="4832350" y="0"/>
            <a:ext cx="9554326" cy="7912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282764-6A55-0599-6CC2-B079864DA0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" y="0"/>
            <a:ext cx="14384253" cy="79121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464FEF4-F3FA-D0AD-6197-A775E8540E81}"/>
              </a:ext>
            </a:extLst>
          </p:cNvPr>
          <p:cNvGrpSpPr/>
          <p:nvPr/>
        </p:nvGrpSpPr>
        <p:grpSpPr>
          <a:xfrm>
            <a:off x="1653851" y="2169789"/>
            <a:ext cx="2807214" cy="2273813"/>
            <a:chOff x="1653851" y="2169789"/>
            <a:chExt cx="2807214" cy="227381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76D9E0C-B129-F93E-A35A-5DFC883AD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851" y="2226178"/>
              <a:ext cx="2249429" cy="216103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D20BF29-1A60-F01E-24A2-B50F7FD9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851" y="2169789"/>
              <a:ext cx="2807214" cy="2273813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7CE2B-77A9-0105-4C8C-50CBC95AA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5342763"/>
            <a:ext cx="2877318" cy="393193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847B935-DFAE-F90B-E039-E3BFB94238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4705730"/>
            <a:ext cx="5273051" cy="103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0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8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" y="0"/>
            <a:ext cx="14384253" cy="7508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dmin\Desktop\Пр 1\фо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86" y="3172"/>
            <a:ext cx="7471306" cy="79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Пр 1\фон біли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19" y="0"/>
            <a:ext cx="14384483" cy="791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Пр 1\плаш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83" y="5432780"/>
            <a:ext cx="5844489" cy="39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A2A245-C2AE-4B8F-FC95-94910662B377}"/>
              </a:ext>
            </a:extLst>
          </p:cNvPr>
          <p:cNvGrpSpPr/>
          <p:nvPr/>
        </p:nvGrpSpPr>
        <p:grpSpPr>
          <a:xfrm>
            <a:off x="1743908" y="2058469"/>
            <a:ext cx="1926493" cy="2544874"/>
            <a:chOff x="1743696" y="2060946"/>
            <a:chExt cx="1928812" cy="2547938"/>
          </a:xfrm>
        </p:grpSpPr>
        <p:pic>
          <p:nvPicPr>
            <p:cNvPr id="1028" name="Picture 4" descr="C:\Users\Admin\Desktop\Пр 1\фон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358" y="2723653"/>
              <a:ext cx="1417638" cy="173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Admin\Desktop\Пр 1\слайди передибв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696" y="2060946"/>
              <a:ext cx="1928812" cy="2547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9" name="Picture 5" descr="C:\Users\Admin\Desktop\Пр 1\шриф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01" y="4722882"/>
            <a:ext cx="5456020" cy="9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1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0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8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" y="-65314"/>
            <a:ext cx="14384253" cy="7510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4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389100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8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389099" cy="7912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36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0" y="837"/>
            <a:ext cx="14383699" cy="79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3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" y="837"/>
            <a:ext cx="14384252" cy="79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55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" y="0"/>
            <a:ext cx="14384252" cy="791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" y="0"/>
            <a:ext cx="14384252" cy="79120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1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389099" cy="7766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" y="0"/>
            <a:ext cx="14387296" cy="791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" y="0"/>
            <a:ext cx="14376234" cy="7912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аботает,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CC4881A8-667D-7A1E-A053-A3DB6192AB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54" y="0"/>
            <a:ext cx="7982146" cy="7912100"/>
          </a:xfrm>
          <a:prstGeom prst="rect">
            <a:avLst/>
          </a:prstGeom>
        </p:spPr>
      </p:pic>
      <p:pic>
        <p:nvPicPr>
          <p:cNvPr id="4" name="Picture 8" descr="C:\Users\Admin\Desktop\Пр 1\фон білий.png">
            <a:extLst>
              <a:ext uri="{FF2B5EF4-FFF2-40B4-BE49-F238E27FC236}">
                <a16:creationId xmlns:a16="http://schemas.microsoft.com/office/drawing/2014/main" id="{3F1A5D77-1E99-C411-BFC8-8213401E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" y="-16897"/>
            <a:ext cx="14703814" cy="80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8A5CBE5-8A0A-C9DA-398D-02C5A00FD029}"/>
              </a:ext>
            </a:extLst>
          </p:cNvPr>
          <p:cNvGrpSpPr/>
          <p:nvPr/>
        </p:nvGrpSpPr>
        <p:grpSpPr>
          <a:xfrm>
            <a:off x="1555750" y="1925766"/>
            <a:ext cx="2487173" cy="2688341"/>
            <a:chOff x="1555750" y="1925766"/>
            <a:chExt cx="2487173" cy="268834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E12FE0-A994-0D88-91FE-3EBF3E106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198" y="3335649"/>
              <a:ext cx="1066802" cy="120701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текст, внешний, знак&#10;&#10;Автоматически созданное описание">
              <a:extLst>
                <a:ext uri="{FF2B5EF4-FFF2-40B4-BE49-F238E27FC236}">
                  <a16:creationId xmlns:a16="http://schemas.microsoft.com/office/drawing/2014/main" id="{B9BD6A5A-0DAB-9B63-F327-C31B2A524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50" y="1925766"/>
              <a:ext cx="2487173" cy="2688341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E733CC-4508-09F2-A7AE-B1E8360DB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2" y="5370242"/>
            <a:ext cx="3965456" cy="3931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F5061D-F822-BFAA-D554-DD52EED94F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32" y="6083441"/>
            <a:ext cx="8037592" cy="39319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72F7DF3-8651-DACE-BC1A-0B224CCE9A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41" y="4696632"/>
            <a:ext cx="7607823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0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8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0</Words>
  <Application>Microsoft Office PowerPoint</Application>
  <PresentationFormat>Довільний</PresentationFormat>
  <Paragraphs>0</Paragraphs>
  <Slides>33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5" baseType="lpstr"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Безымянный-1</dc:title>
  <dc:creator>Аскаров Євгеній Сергійович</dc:creator>
  <cp:lastModifiedBy>Рибак Дар`я Анатоліївна</cp:lastModifiedBy>
  <cp:revision>35</cp:revision>
  <dcterms:created xsi:type="dcterms:W3CDTF">2022-12-19T15:54:36Z</dcterms:created>
  <dcterms:modified xsi:type="dcterms:W3CDTF">2022-12-23T09:35:36Z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2022-12-19T00:00:00Z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2022-12-19T00:00:00Z</vt:filetime>
  </property>
</Properties>
</file>